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comment1.xml" ContentType="application/vnd.openxmlformats-officedocument.presentationml.comments+xml"/>
  <Override PartName="/ppt/notesSlides/notesSlide2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52"/>
  </p:notesMasterIdLst>
  <p:handoutMasterIdLst>
    <p:handoutMasterId r:id="rId53"/>
  </p:handoutMasterIdLst>
  <p:sldIdLst>
    <p:sldId id="312" r:id="rId5"/>
    <p:sldId id="304" r:id="rId6"/>
    <p:sldId id="257" r:id="rId7"/>
    <p:sldId id="258" r:id="rId8"/>
    <p:sldId id="259" r:id="rId9"/>
    <p:sldId id="260" r:id="rId10"/>
    <p:sldId id="264" r:id="rId11"/>
    <p:sldId id="265" r:id="rId12"/>
    <p:sldId id="266" r:id="rId13"/>
    <p:sldId id="267" r:id="rId14"/>
    <p:sldId id="268" r:id="rId15"/>
    <p:sldId id="269" r:id="rId16"/>
    <p:sldId id="270" r:id="rId17"/>
    <p:sldId id="272" r:id="rId18"/>
    <p:sldId id="271" r:id="rId19"/>
    <p:sldId id="281" r:id="rId20"/>
    <p:sldId id="278" r:id="rId21"/>
    <p:sldId id="282" r:id="rId22"/>
    <p:sldId id="275" r:id="rId23"/>
    <p:sldId id="277" r:id="rId24"/>
    <p:sldId id="283" r:id="rId25"/>
    <p:sldId id="285" r:id="rId26"/>
    <p:sldId id="284" r:id="rId27"/>
    <p:sldId id="286" r:id="rId28"/>
    <p:sldId id="291" r:id="rId29"/>
    <p:sldId id="292" r:id="rId30"/>
    <p:sldId id="293" r:id="rId31"/>
    <p:sldId id="310" r:id="rId32"/>
    <p:sldId id="295" r:id="rId33"/>
    <p:sldId id="296" r:id="rId34"/>
    <p:sldId id="311" r:id="rId35"/>
    <p:sldId id="297" r:id="rId36"/>
    <p:sldId id="300" r:id="rId37"/>
    <p:sldId id="301" r:id="rId38"/>
    <p:sldId id="302" r:id="rId39"/>
    <p:sldId id="303" r:id="rId40"/>
    <p:sldId id="289" r:id="rId41"/>
    <p:sldId id="308" r:id="rId42"/>
    <p:sldId id="274" r:id="rId43"/>
    <p:sldId id="279" r:id="rId44"/>
    <p:sldId id="280" r:id="rId45"/>
    <p:sldId id="307" r:id="rId46"/>
    <p:sldId id="305" r:id="rId47"/>
    <p:sldId id="290" r:id="rId48"/>
    <p:sldId id="306" r:id="rId49"/>
    <p:sldId id="287" r:id="rId50"/>
    <p:sldId id="288" r:id="rId51"/>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ucklin, Rebecca S" initials="BRS" lastIdx="33" clrIdx="0">
    <p:extLst>
      <p:ext uri="{19B8F6BF-5375-455C-9EA6-DF929625EA0E}">
        <p15:presenceInfo xmlns:p15="http://schemas.microsoft.com/office/powerpoint/2012/main" userId="S-1-5-21-1343024091-1383384898-725345543-840362" providerId="AD"/>
      </p:ext>
    </p:extLst>
  </p:cmAuthor>
  <p:cmAuthor id="2" name="Worth, Wensday" initials="WW" lastIdx="14" clrIdx="1">
    <p:extLst>
      <p:ext uri="{19B8F6BF-5375-455C-9EA6-DF929625EA0E}">
        <p15:presenceInfo xmlns:p15="http://schemas.microsoft.com/office/powerpoint/2012/main" userId="S-1-5-21-1343024091-1383384898-725345543-659270" providerId="AD"/>
      </p:ext>
    </p:extLst>
  </p:cmAuthor>
  <p:cmAuthor id="3" name="Bucklin, Becky S" initials="BS" lastIdx="32" clrIdx="2">
    <p:extLst>
      <p:ext uri="{19B8F6BF-5375-455C-9EA6-DF929625EA0E}">
        <p15:presenceInfo xmlns:p15="http://schemas.microsoft.com/office/powerpoint/2012/main" userId="S::rsbucklin@uiowa.edu::92409861-9298-4a73-8093-c2eb1150ebe9" providerId="AD"/>
      </p:ext>
    </p:extLst>
  </p:cmAuthor>
  <p:cmAuthor id="4" name="Meyer, Meredith L" initials="ML" lastIdx="24" clrIdx="3">
    <p:extLst>
      <p:ext uri="{19B8F6BF-5375-455C-9EA6-DF929625EA0E}">
        <p15:presenceInfo xmlns:p15="http://schemas.microsoft.com/office/powerpoint/2012/main" userId="S::mermeyer@uiowa.edu::eefaf0c7-0bbb-45df-a1f6-0050c06391d6" providerId="AD"/>
      </p:ext>
    </p:extLst>
  </p:cmAuthor>
  <p:cmAuthor id="5" name="Evett, Stephanie M" initials="" lastIdx="14" clrIdx="4">
    <p:extLst>
      <p:ext uri="{19B8F6BF-5375-455C-9EA6-DF929625EA0E}">
        <p15:presenceInfo xmlns:p15="http://schemas.microsoft.com/office/powerpoint/2012/main" userId="S::evett@uiowa.edu::f2791e2e-48c7-4e58-bd2a-4597e07550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94C15"/>
    <a:srgbClr val="6D899D"/>
    <a:srgbClr val="7094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844" autoAdjust="0"/>
  </p:normalViewPr>
  <p:slideViewPr>
    <p:cSldViewPr snapToGrid="0">
      <p:cViewPr varScale="1">
        <p:scale>
          <a:sx n="91" d="100"/>
          <a:sy n="91" d="100"/>
        </p:scale>
        <p:origin x="19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uthreaux, Nicole A" userId="S::ngauthreaux@uiowa.edu::e4fb24aa-7f26-48d1-bdee-806d23864c39" providerId="AD" clId="Web-{24BA1BA6-2783-4AE7-8A79-8EAA172F0FD3}"/>
    <pc:docChg chg="modSld">
      <pc:chgData name="Gauthreaux, Nicole A" userId="S::ngauthreaux@uiowa.edu::e4fb24aa-7f26-48d1-bdee-806d23864c39" providerId="AD" clId="Web-{24BA1BA6-2783-4AE7-8A79-8EAA172F0FD3}" dt="2021-08-19T21:40:49.702" v="63" actId="20577"/>
      <pc:docMkLst>
        <pc:docMk/>
      </pc:docMkLst>
      <pc:sldChg chg="modSp">
        <pc:chgData name="Gauthreaux, Nicole A" userId="S::ngauthreaux@uiowa.edu::e4fb24aa-7f26-48d1-bdee-806d23864c39" providerId="AD" clId="Web-{24BA1BA6-2783-4AE7-8A79-8EAA172F0FD3}" dt="2021-08-19T21:23:54.836" v="1" actId="20577"/>
        <pc:sldMkLst>
          <pc:docMk/>
          <pc:sldMk cId="565480564" sldId="267"/>
        </pc:sldMkLst>
        <pc:spChg chg="mod">
          <ac:chgData name="Gauthreaux, Nicole A" userId="S::ngauthreaux@uiowa.edu::e4fb24aa-7f26-48d1-bdee-806d23864c39" providerId="AD" clId="Web-{24BA1BA6-2783-4AE7-8A79-8EAA172F0FD3}" dt="2021-08-19T21:23:54.836" v="1" actId="20577"/>
          <ac:spMkLst>
            <pc:docMk/>
            <pc:sldMk cId="565480564" sldId="267"/>
            <ac:spMk id="7" creationId="{00000000-0000-0000-0000-000000000000}"/>
          </ac:spMkLst>
        </pc:spChg>
      </pc:sldChg>
      <pc:sldChg chg="modSp">
        <pc:chgData name="Gauthreaux, Nicole A" userId="S::ngauthreaux@uiowa.edu::e4fb24aa-7f26-48d1-bdee-806d23864c39" providerId="AD" clId="Web-{24BA1BA6-2783-4AE7-8A79-8EAA172F0FD3}" dt="2021-08-19T21:24:35.836" v="4" actId="20577"/>
        <pc:sldMkLst>
          <pc:docMk/>
          <pc:sldMk cId="2035780973" sldId="270"/>
        </pc:sldMkLst>
        <pc:spChg chg="mod">
          <ac:chgData name="Gauthreaux, Nicole A" userId="S::ngauthreaux@uiowa.edu::e4fb24aa-7f26-48d1-bdee-806d23864c39" providerId="AD" clId="Web-{24BA1BA6-2783-4AE7-8A79-8EAA172F0FD3}" dt="2021-08-19T21:24:35.836" v="4" actId="20577"/>
          <ac:spMkLst>
            <pc:docMk/>
            <pc:sldMk cId="2035780973" sldId="270"/>
            <ac:spMk id="23" creationId="{00000000-0000-0000-0000-000000000000}"/>
          </ac:spMkLst>
        </pc:spChg>
      </pc:sldChg>
      <pc:sldChg chg="addSp delSp modSp">
        <pc:chgData name="Gauthreaux, Nicole A" userId="S::ngauthreaux@uiowa.edu::e4fb24aa-7f26-48d1-bdee-806d23864c39" providerId="AD" clId="Web-{24BA1BA6-2783-4AE7-8A79-8EAA172F0FD3}" dt="2021-08-19T21:28:55.428" v="11" actId="1076"/>
        <pc:sldMkLst>
          <pc:docMk/>
          <pc:sldMk cId="3672513446" sldId="282"/>
        </pc:sldMkLst>
        <pc:spChg chg="del">
          <ac:chgData name="Gauthreaux, Nicole A" userId="S::ngauthreaux@uiowa.edu::e4fb24aa-7f26-48d1-bdee-806d23864c39" providerId="AD" clId="Web-{24BA1BA6-2783-4AE7-8A79-8EAA172F0FD3}" dt="2021-08-19T21:26:21.570" v="5"/>
          <ac:spMkLst>
            <pc:docMk/>
            <pc:sldMk cId="3672513446" sldId="282"/>
            <ac:spMk id="3" creationId="{00000000-0000-0000-0000-000000000000}"/>
          </ac:spMkLst>
        </pc:spChg>
        <pc:picChg chg="del">
          <ac:chgData name="Gauthreaux, Nicole A" userId="S::ngauthreaux@uiowa.edu::e4fb24aa-7f26-48d1-bdee-806d23864c39" providerId="AD" clId="Web-{24BA1BA6-2783-4AE7-8A79-8EAA172F0FD3}" dt="2021-08-19T21:28:42.225" v="8"/>
          <ac:picMkLst>
            <pc:docMk/>
            <pc:sldMk cId="3672513446" sldId="282"/>
            <ac:picMk id="12" creationId="{53AA82BC-EE2B-4F76-8219-F8385341876B}"/>
          </ac:picMkLst>
        </pc:picChg>
        <pc:picChg chg="add mod">
          <ac:chgData name="Gauthreaux, Nicole A" userId="S::ngauthreaux@uiowa.edu::e4fb24aa-7f26-48d1-bdee-806d23864c39" providerId="AD" clId="Web-{24BA1BA6-2783-4AE7-8A79-8EAA172F0FD3}" dt="2021-08-19T21:28:55.428" v="11" actId="1076"/>
          <ac:picMkLst>
            <pc:docMk/>
            <pc:sldMk cId="3672513446" sldId="282"/>
            <ac:picMk id="28" creationId="{5700AA48-ECF8-4C41-8CB5-FDE414F9D8C3}"/>
          </ac:picMkLst>
        </pc:picChg>
      </pc:sldChg>
      <pc:sldChg chg="addSp modSp">
        <pc:chgData name="Gauthreaux, Nicole A" userId="S::ngauthreaux@uiowa.edu::e4fb24aa-7f26-48d1-bdee-806d23864c39" providerId="AD" clId="Web-{24BA1BA6-2783-4AE7-8A79-8EAA172F0FD3}" dt="2021-08-19T21:40:49.702" v="63" actId="20577"/>
        <pc:sldMkLst>
          <pc:docMk/>
          <pc:sldMk cId="1290714388" sldId="287"/>
        </pc:sldMkLst>
        <pc:spChg chg="add mod">
          <ac:chgData name="Gauthreaux, Nicole A" userId="S::ngauthreaux@uiowa.edu::e4fb24aa-7f26-48d1-bdee-806d23864c39" providerId="AD" clId="Web-{24BA1BA6-2783-4AE7-8A79-8EAA172F0FD3}" dt="2021-08-19T21:40:13.108" v="43"/>
          <ac:spMkLst>
            <pc:docMk/>
            <pc:sldMk cId="1290714388" sldId="287"/>
            <ac:spMk id="2" creationId="{8232F3CB-E48A-47E7-87F9-678C924BA8A6}"/>
          </ac:spMkLst>
        </pc:spChg>
        <pc:spChg chg="mod">
          <ac:chgData name="Gauthreaux, Nicole A" userId="S::ngauthreaux@uiowa.edu::e4fb24aa-7f26-48d1-bdee-806d23864c39" providerId="AD" clId="Web-{24BA1BA6-2783-4AE7-8A79-8EAA172F0FD3}" dt="2021-08-19T21:40:49.702" v="63" actId="20577"/>
          <ac:spMkLst>
            <pc:docMk/>
            <pc:sldMk cId="1290714388" sldId="287"/>
            <ac:spMk id="10" creationId="{00000000-0000-0000-0000-000000000000}"/>
          </ac:spMkLst>
        </pc:spChg>
      </pc:sldChg>
      <pc:sldChg chg="addSp delSp modSp">
        <pc:chgData name="Gauthreaux, Nicole A" userId="S::ngauthreaux@uiowa.edu::e4fb24aa-7f26-48d1-bdee-806d23864c39" providerId="AD" clId="Web-{24BA1BA6-2783-4AE7-8A79-8EAA172F0FD3}" dt="2021-08-19T21:29:47.116" v="14" actId="1076"/>
        <pc:sldMkLst>
          <pc:docMk/>
          <pc:sldMk cId="2990811297" sldId="291"/>
        </pc:sldMkLst>
        <pc:picChg chg="del">
          <ac:chgData name="Gauthreaux, Nicole A" userId="S::ngauthreaux@uiowa.edu::e4fb24aa-7f26-48d1-bdee-806d23864c39" providerId="AD" clId="Web-{24BA1BA6-2783-4AE7-8A79-8EAA172F0FD3}" dt="2021-08-19T21:29:36.163" v="12"/>
          <ac:picMkLst>
            <pc:docMk/>
            <pc:sldMk cId="2990811297" sldId="291"/>
            <ac:picMk id="5" creationId="{13254A54-5274-414F-9AAD-47D2BA4A1516}"/>
          </ac:picMkLst>
        </pc:picChg>
        <pc:picChg chg="add mod">
          <ac:chgData name="Gauthreaux, Nicole A" userId="S::ngauthreaux@uiowa.edu::e4fb24aa-7f26-48d1-bdee-806d23864c39" providerId="AD" clId="Web-{24BA1BA6-2783-4AE7-8A79-8EAA172F0FD3}" dt="2021-08-19T21:29:47.116" v="14" actId="1076"/>
          <ac:picMkLst>
            <pc:docMk/>
            <pc:sldMk cId="2990811297" sldId="291"/>
            <ac:picMk id="11" creationId="{90AB31A1-F32C-46B1-9E28-B55ACB7B6F7F}"/>
          </ac:picMkLst>
        </pc:picChg>
      </pc:sldChg>
      <pc:sldChg chg="modSp">
        <pc:chgData name="Gauthreaux, Nicole A" userId="S::ngauthreaux@uiowa.edu::e4fb24aa-7f26-48d1-bdee-806d23864c39" providerId="AD" clId="Web-{24BA1BA6-2783-4AE7-8A79-8EAA172F0FD3}" dt="2021-08-19T21:32:33.271" v="17" actId="20577"/>
        <pc:sldMkLst>
          <pc:docMk/>
          <pc:sldMk cId="3523425805" sldId="293"/>
        </pc:sldMkLst>
        <pc:spChg chg="mod">
          <ac:chgData name="Gauthreaux, Nicole A" userId="S::ngauthreaux@uiowa.edu::e4fb24aa-7f26-48d1-bdee-806d23864c39" providerId="AD" clId="Web-{24BA1BA6-2783-4AE7-8A79-8EAA172F0FD3}" dt="2021-08-19T21:32:33.271" v="17" actId="20577"/>
          <ac:spMkLst>
            <pc:docMk/>
            <pc:sldMk cId="3523425805" sldId="293"/>
            <ac:spMk id="10" creationId="{00000000-0000-0000-0000-000000000000}"/>
          </ac:spMkLst>
        </pc:spChg>
      </pc:sldChg>
      <pc:sldChg chg="modSp">
        <pc:chgData name="Gauthreaux, Nicole A" userId="S::ngauthreaux@uiowa.edu::e4fb24aa-7f26-48d1-bdee-806d23864c39" providerId="AD" clId="Web-{24BA1BA6-2783-4AE7-8A79-8EAA172F0FD3}" dt="2021-08-19T21:38:03" v="20" actId="20577"/>
        <pc:sldMkLst>
          <pc:docMk/>
          <pc:sldMk cId="233263346" sldId="308"/>
        </pc:sldMkLst>
        <pc:graphicFrameChg chg="modGraphic">
          <ac:chgData name="Gauthreaux, Nicole A" userId="S::ngauthreaux@uiowa.edu::e4fb24aa-7f26-48d1-bdee-806d23864c39" providerId="AD" clId="Web-{24BA1BA6-2783-4AE7-8A79-8EAA172F0FD3}" dt="2021-08-19T21:38:03" v="20" actId="20577"/>
          <ac:graphicFrameMkLst>
            <pc:docMk/>
            <pc:sldMk cId="233263346" sldId="308"/>
            <ac:graphicFrameMk id="3" creationId="{00000000-0000-0000-0000-000000000000}"/>
          </ac:graphicFrameMkLst>
        </pc:graphicFrameChg>
      </pc:sldChg>
    </pc:docChg>
  </pc:docChgLst>
  <pc:docChgLst>
    <pc:chgData name="Meyer, Meredith L" userId="S::mermeyer@uiowa.edu::eefaf0c7-0bbb-45df-a1f6-0050c06391d6" providerId="AD" clId="Web-{532CE936-8D32-47A3-B56E-64A3F27624BD}"/>
    <pc:docChg chg="addSld delSld modSld">
      <pc:chgData name="Meyer, Meredith L" userId="S::mermeyer@uiowa.edu::eefaf0c7-0bbb-45df-a1f6-0050c06391d6" providerId="AD" clId="Web-{532CE936-8D32-47A3-B56E-64A3F27624BD}" dt="2023-07-01T02:38:30.043" v="219"/>
      <pc:docMkLst>
        <pc:docMk/>
      </pc:docMkLst>
      <pc:sldChg chg="add del">
        <pc:chgData name="Meyer, Meredith L" userId="S::mermeyer@uiowa.edu::eefaf0c7-0bbb-45df-a1f6-0050c06391d6" providerId="AD" clId="Web-{532CE936-8D32-47A3-B56E-64A3F27624BD}" dt="2023-07-01T02:12:43.331" v="14"/>
        <pc:sldMkLst>
          <pc:docMk/>
          <pc:sldMk cId="147223953" sldId="256"/>
        </pc:sldMkLst>
      </pc:sldChg>
      <pc:sldChg chg="modSp">
        <pc:chgData name="Meyer, Meredith L" userId="S::mermeyer@uiowa.edu::eefaf0c7-0bbb-45df-a1f6-0050c06391d6" providerId="AD" clId="Web-{532CE936-8D32-47A3-B56E-64A3F27624BD}" dt="2023-07-01T02:14:22.304" v="23" actId="20577"/>
        <pc:sldMkLst>
          <pc:docMk/>
          <pc:sldMk cId="2370821952" sldId="257"/>
        </pc:sldMkLst>
        <pc:spChg chg="mod">
          <ac:chgData name="Meyer, Meredith L" userId="S::mermeyer@uiowa.edu::eefaf0c7-0bbb-45df-a1f6-0050c06391d6" providerId="AD" clId="Web-{532CE936-8D32-47A3-B56E-64A3F27624BD}" dt="2023-07-01T02:13:52.693" v="20" actId="20577"/>
          <ac:spMkLst>
            <pc:docMk/>
            <pc:sldMk cId="2370821952" sldId="257"/>
            <ac:spMk id="5" creationId="{00000000-0000-0000-0000-000000000000}"/>
          </ac:spMkLst>
        </pc:spChg>
        <pc:spChg chg="mod">
          <ac:chgData name="Meyer, Meredith L" userId="S::mermeyer@uiowa.edu::eefaf0c7-0bbb-45df-a1f6-0050c06391d6" providerId="AD" clId="Web-{532CE936-8D32-47A3-B56E-64A3F27624BD}" dt="2023-07-01T02:13:48.021" v="19" actId="20577"/>
          <ac:spMkLst>
            <pc:docMk/>
            <pc:sldMk cId="2370821952" sldId="257"/>
            <ac:spMk id="9" creationId="{00000000-0000-0000-0000-000000000000}"/>
          </ac:spMkLst>
        </pc:spChg>
        <pc:spChg chg="mod">
          <ac:chgData name="Meyer, Meredith L" userId="S::mermeyer@uiowa.edu::eefaf0c7-0bbb-45df-a1f6-0050c06391d6" providerId="AD" clId="Web-{532CE936-8D32-47A3-B56E-64A3F27624BD}" dt="2023-07-01T02:14:22.304" v="23" actId="20577"/>
          <ac:spMkLst>
            <pc:docMk/>
            <pc:sldMk cId="2370821952" sldId="257"/>
            <ac:spMk id="12" creationId="{00000000-0000-0000-0000-000000000000}"/>
          </ac:spMkLst>
        </pc:spChg>
      </pc:sldChg>
      <pc:sldChg chg="modSp">
        <pc:chgData name="Meyer, Meredith L" userId="S::mermeyer@uiowa.edu::eefaf0c7-0bbb-45df-a1f6-0050c06391d6" providerId="AD" clId="Web-{532CE936-8D32-47A3-B56E-64A3F27624BD}" dt="2023-07-01T02:14:56.727" v="24" actId="20577"/>
        <pc:sldMkLst>
          <pc:docMk/>
          <pc:sldMk cId="2345164229" sldId="259"/>
        </pc:sldMkLst>
        <pc:spChg chg="mod">
          <ac:chgData name="Meyer, Meredith L" userId="S::mermeyer@uiowa.edu::eefaf0c7-0bbb-45df-a1f6-0050c06391d6" providerId="AD" clId="Web-{532CE936-8D32-47A3-B56E-64A3F27624BD}" dt="2023-07-01T02:14:56.727" v="24" actId="20577"/>
          <ac:spMkLst>
            <pc:docMk/>
            <pc:sldMk cId="2345164229" sldId="259"/>
            <ac:spMk id="2" creationId="{00000000-0000-0000-0000-000000000000}"/>
          </ac:spMkLst>
        </pc:spChg>
      </pc:sldChg>
      <pc:sldChg chg="modSp">
        <pc:chgData name="Meyer, Meredith L" userId="S::mermeyer@uiowa.edu::eefaf0c7-0bbb-45df-a1f6-0050c06391d6" providerId="AD" clId="Web-{532CE936-8D32-47A3-B56E-64A3F27624BD}" dt="2023-07-01T02:17:59.376" v="25" actId="20577"/>
        <pc:sldMkLst>
          <pc:docMk/>
          <pc:sldMk cId="1227726709" sldId="260"/>
        </pc:sldMkLst>
        <pc:spChg chg="mod">
          <ac:chgData name="Meyer, Meredith L" userId="S::mermeyer@uiowa.edu::eefaf0c7-0bbb-45df-a1f6-0050c06391d6" providerId="AD" clId="Web-{532CE936-8D32-47A3-B56E-64A3F27624BD}" dt="2023-07-01T02:17:59.376" v="25" actId="20577"/>
          <ac:spMkLst>
            <pc:docMk/>
            <pc:sldMk cId="1227726709" sldId="260"/>
            <ac:spMk id="2" creationId="{00000000-0000-0000-0000-000000000000}"/>
          </ac:spMkLst>
        </pc:spChg>
      </pc:sldChg>
      <pc:sldChg chg="delCm modNotes">
        <pc:chgData name="Meyer, Meredith L" userId="S::mermeyer@uiowa.edu::eefaf0c7-0bbb-45df-a1f6-0050c06391d6" providerId="AD" clId="Web-{532CE936-8D32-47A3-B56E-64A3F27624BD}" dt="2023-07-01T02:21:49.635" v="46"/>
        <pc:sldMkLst>
          <pc:docMk/>
          <pc:sldMk cId="184581561" sldId="264"/>
        </pc:sldMkLst>
      </pc:sldChg>
      <pc:sldChg chg="modSp">
        <pc:chgData name="Meyer, Meredith L" userId="S::mermeyer@uiowa.edu::eefaf0c7-0bbb-45df-a1f6-0050c06391d6" providerId="AD" clId="Web-{532CE936-8D32-47A3-B56E-64A3F27624BD}" dt="2023-07-01T02:26:01.175" v="58" actId="20577"/>
        <pc:sldMkLst>
          <pc:docMk/>
          <pc:sldMk cId="2832048779" sldId="265"/>
        </pc:sldMkLst>
        <pc:spChg chg="mod">
          <ac:chgData name="Meyer, Meredith L" userId="S::mermeyer@uiowa.edu::eefaf0c7-0bbb-45df-a1f6-0050c06391d6" providerId="AD" clId="Web-{532CE936-8D32-47A3-B56E-64A3F27624BD}" dt="2023-07-01T02:26:01.175" v="58" actId="20577"/>
          <ac:spMkLst>
            <pc:docMk/>
            <pc:sldMk cId="2832048779" sldId="265"/>
            <ac:spMk id="2" creationId="{00000000-0000-0000-0000-000000000000}"/>
          </ac:spMkLst>
        </pc:spChg>
      </pc:sldChg>
      <pc:sldChg chg="addSp delSp modSp modCm">
        <pc:chgData name="Meyer, Meredith L" userId="S::mermeyer@uiowa.edu::eefaf0c7-0bbb-45df-a1f6-0050c06391d6" providerId="AD" clId="Web-{532CE936-8D32-47A3-B56E-64A3F27624BD}" dt="2023-07-01T02:38:30.043" v="219"/>
        <pc:sldMkLst>
          <pc:docMk/>
          <pc:sldMk cId="2966699609" sldId="266"/>
        </pc:sldMkLst>
        <pc:spChg chg="mod">
          <ac:chgData name="Meyer, Meredith L" userId="S::mermeyer@uiowa.edu::eefaf0c7-0bbb-45df-a1f6-0050c06391d6" providerId="AD" clId="Web-{532CE936-8D32-47A3-B56E-64A3F27624BD}" dt="2023-07-01T02:38:26.434" v="218" actId="1076"/>
          <ac:spMkLst>
            <pc:docMk/>
            <pc:sldMk cId="2966699609" sldId="266"/>
            <ac:spMk id="2" creationId="{00000000-0000-0000-0000-000000000000}"/>
          </ac:spMkLst>
        </pc:spChg>
        <pc:spChg chg="add del mod">
          <ac:chgData name="Meyer, Meredith L" userId="S::mermeyer@uiowa.edu::eefaf0c7-0bbb-45df-a1f6-0050c06391d6" providerId="AD" clId="Web-{532CE936-8D32-47A3-B56E-64A3F27624BD}" dt="2023-07-01T02:27:47.008" v="76"/>
          <ac:spMkLst>
            <pc:docMk/>
            <pc:sldMk cId="2966699609" sldId="266"/>
            <ac:spMk id="4" creationId="{22D5A4F4-4DA6-DB44-76DF-4023FAF3D12C}"/>
          </ac:spMkLst>
        </pc:spChg>
        <pc:spChg chg="del mod">
          <ac:chgData name="Meyer, Meredith L" userId="S::mermeyer@uiowa.edu::eefaf0c7-0bbb-45df-a1f6-0050c06391d6" providerId="AD" clId="Web-{532CE936-8D32-47A3-B56E-64A3F27624BD}" dt="2023-07-01T02:37:50.901" v="207"/>
          <ac:spMkLst>
            <pc:docMk/>
            <pc:sldMk cId="2966699609" sldId="266"/>
            <ac:spMk id="5" creationId="{00000000-0000-0000-0000-000000000000}"/>
          </ac:spMkLst>
        </pc:spChg>
        <pc:spChg chg="add del">
          <ac:chgData name="Meyer, Meredith L" userId="S::mermeyer@uiowa.edu::eefaf0c7-0bbb-45df-a1f6-0050c06391d6" providerId="AD" clId="Web-{532CE936-8D32-47A3-B56E-64A3F27624BD}" dt="2023-07-01T02:30:35.864" v="93"/>
          <ac:spMkLst>
            <pc:docMk/>
            <pc:sldMk cId="2966699609" sldId="266"/>
            <ac:spMk id="6" creationId="{E5400622-7E61-E398-5BC6-98A8051BEB55}"/>
          </ac:spMkLst>
        </pc:spChg>
        <pc:spChg chg="del mod">
          <ac:chgData name="Meyer, Meredith L" userId="S::mermeyer@uiowa.edu::eefaf0c7-0bbb-45df-a1f6-0050c06391d6" providerId="AD" clId="Web-{532CE936-8D32-47A3-B56E-64A3F27624BD}" dt="2023-07-01T02:27:38.101" v="74"/>
          <ac:spMkLst>
            <pc:docMk/>
            <pc:sldMk cId="2966699609" sldId="266"/>
            <ac:spMk id="8" creationId="{00000000-0000-0000-0000-000000000000}"/>
          </ac:spMkLst>
        </pc:spChg>
        <pc:spChg chg="mod">
          <ac:chgData name="Meyer, Meredith L" userId="S::mermeyer@uiowa.edu::eefaf0c7-0bbb-45df-a1f6-0050c06391d6" providerId="AD" clId="Web-{532CE936-8D32-47A3-B56E-64A3F27624BD}" dt="2023-07-01T02:37:35.135" v="204" actId="20577"/>
          <ac:spMkLst>
            <pc:docMk/>
            <pc:sldMk cId="2966699609" sldId="266"/>
            <ac:spMk id="11" creationId="{00000000-0000-0000-0000-000000000000}"/>
          </ac:spMkLst>
        </pc:spChg>
        <pc:spChg chg="add del mod">
          <ac:chgData name="Meyer, Meredith L" userId="S::mermeyer@uiowa.edu::eefaf0c7-0bbb-45df-a1f6-0050c06391d6" providerId="AD" clId="Web-{532CE936-8D32-47A3-B56E-64A3F27624BD}" dt="2023-07-01T02:37:19.759" v="196"/>
          <ac:spMkLst>
            <pc:docMk/>
            <pc:sldMk cId="2966699609" sldId="266"/>
            <ac:spMk id="13" creationId="{E3C61E46-F018-D477-3DBD-2B3CC1389731}"/>
          </ac:spMkLst>
        </pc:spChg>
        <pc:spChg chg="add del mod">
          <ac:chgData name="Meyer, Meredith L" userId="S::mermeyer@uiowa.edu::eefaf0c7-0bbb-45df-a1f6-0050c06391d6" providerId="AD" clId="Web-{532CE936-8D32-47A3-B56E-64A3F27624BD}" dt="2023-07-01T02:37:53.901" v="208"/>
          <ac:spMkLst>
            <pc:docMk/>
            <pc:sldMk cId="2966699609" sldId="266"/>
            <ac:spMk id="15" creationId="{5F420C9E-26D6-AF7D-A163-A67CB4B416E5}"/>
          </ac:spMkLst>
        </pc:spChg>
      </pc:sldChg>
      <pc:sldChg chg="modSp">
        <pc:chgData name="Meyer, Meredith L" userId="S::mermeyer@uiowa.edu::eefaf0c7-0bbb-45df-a1f6-0050c06391d6" providerId="AD" clId="Web-{532CE936-8D32-47A3-B56E-64A3F27624BD}" dt="2023-07-01T02:13:06.019" v="16" actId="20577"/>
        <pc:sldMkLst>
          <pc:docMk/>
          <pc:sldMk cId="2353475817" sldId="304"/>
        </pc:sldMkLst>
        <pc:spChg chg="mod">
          <ac:chgData name="Meyer, Meredith L" userId="S::mermeyer@uiowa.edu::eefaf0c7-0bbb-45df-a1f6-0050c06391d6" providerId="AD" clId="Web-{532CE936-8D32-47A3-B56E-64A3F27624BD}" dt="2023-07-01T02:13:06.019" v="16" actId="20577"/>
          <ac:spMkLst>
            <pc:docMk/>
            <pc:sldMk cId="2353475817" sldId="304"/>
            <ac:spMk id="3" creationId="{00000000-0000-0000-0000-000000000000}"/>
          </ac:spMkLst>
        </pc:spChg>
      </pc:sldChg>
      <pc:sldChg chg="addSp delSp modSp new">
        <pc:chgData name="Meyer, Meredith L" userId="S::mermeyer@uiowa.edu::eefaf0c7-0bbb-45df-a1f6-0050c06391d6" providerId="AD" clId="Web-{532CE936-8D32-47A3-B56E-64A3F27624BD}" dt="2023-07-01T02:12:34.534" v="12" actId="1076"/>
        <pc:sldMkLst>
          <pc:docMk/>
          <pc:sldMk cId="4214415258" sldId="312"/>
        </pc:sldMkLst>
        <pc:spChg chg="mod">
          <ac:chgData name="Meyer, Meredith L" userId="S::mermeyer@uiowa.edu::eefaf0c7-0bbb-45df-a1f6-0050c06391d6" providerId="AD" clId="Web-{532CE936-8D32-47A3-B56E-64A3F27624BD}" dt="2023-07-01T02:12:34.534" v="12" actId="1076"/>
          <ac:spMkLst>
            <pc:docMk/>
            <pc:sldMk cId="4214415258" sldId="312"/>
            <ac:spMk id="2" creationId="{437637AC-0870-32E3-8B3B-2ADA71A4C018}"/>
          </ac:spMkLst>
        </pc:spChg>
        <pc:spChg chg="del">
          <ac:chgData name="Meyer, Meredith L" userId="S::mermeyer@uiowa.edu::eefaf0c7-0bbb-45df-a1f6-0050c06391d6" providerId="AD" clId="Web-{532CE936-8D32-47A3-B56E-64A3F27624BD}" dt="2023-07-01T02:11:29.250" v="3"/>
          <ac:spMkLst>
            <pc:docMk/>
            <pc:sldMk cId="4214415258" sldId="312"/>
            <ac:spMk id="3" creationId="{66409C8B-F845-ED46-546C-1F4EA0951B86}"/>
          </ac:spMkLst>
        </pc:spChg>
        <pc:picChg chg="add mod">
          <ac:chgData name="Meyer, Meredith L" userId="S::mermeyer@uiowa.edu::eefaf0c7-0bbb-45df-a1f6-0050c06391d6" providerId="AD" clId="Web-{532CE936-8D32-47A3-B56E-64A3F27624BD}" dt="2023-07-01T02:11:14.859" v="2" actId="1076"/>
          <ac:picMkLst>
            <pc:docMk/>
            <pc:sldMk cId="4214415258" sldId="312"/>
            <ac:picMk id="4" creationId="{80BDBB00-62D1-2A8C-56EA-F3BD3CA225B1}"/>
          </ac:picMkLst>
        </pc:picChg>
      </pc:sldChg>
    </pc:docChg>
  </pc:docChgLst>
  <pc:docChgLst>
    <pc:chgData name="Meyer, Meredith L" userId="S::mermeyer@uiowa.edu::eefaf0c7-0bbb-45df-a1f6-0050c06391d6" providerId="AD" clId="Web-{CC2E79AA-BDD6-41E9-B6C7-E00BCE08F308}"/>
    <pc:docChg chg="">
      <pc:chgData name="Meyer, Meredith L" userId="S::mermeyer@uiowa.edu::eefaf0c7-0bbb-45df-a1f6-0050c06391d6" providerId="AD" clId="Web-{CC2E79AA-BDD6-41E9-B6C7-E00BCE08F308}" dt="2023-05-31T21:47:51.654" v="0"/>
      <pc:docMkLst>
        <pc:docMk/>
      </pc:docMkLst>
      <pc:sldChg chg="modCm">
        <pc:chgData name="Meyer, Meredith L" userId="S::mermeyer@uiowa.edu::eefaf0c7-0bbb-45df-a1f6-0050c06391d6" providerId="AD" clId="Web-{CC2E79AA-BDD6-41E9-B6C7-E00BCE08F308}" dt="2023-05-31T21:47:51.654" v="0"/>
        <pc:sldMkLst>
          <pc:docMk/>
          <pc:sldMk cId="565480564" sldId="267"/>
        </pc:sldMkLst>
      </pc:sldChg>
    </pc:docChg>
  </pc:docChgLst>
  <pc:docChgLst>
    <pc:chgData name="Meyer, Meredith L" userId="S::mermeyer@uiowa.edu::eefaf0c7-0bbb-45df-a1f6-0050c06391d6" providerId="AD" clId="Web-{891285AF-FB5B-4A64-AF67-D3442D4743F8}"/>
    <pc:docChg chg="">
      <pc:chgData name="Meyer, Meredith L" userId="S::mermeyer@uiowa.edu::eefaf0c7-0bbb-45df-a1f6-0050c06391d6" providerId="AD" clId="Web-{891285AF-FB5B-4A64-AF67-D3442D4743F8}" dt="2023-06-13T16:58:54.468" v="1"/>
      <pc:docMkLst>
        <pc:docMk/>
      </pc:docMkLst>
      <pc:sldChg chg="modCm">
        <pc:chgData name="Meyer, Meredith L" userId="S::mermeyer@uiowa.edu::eefaf0c7-0bbb-45df-a1f6-0050c06391d6" providerId="AD" clId="Web-{891285AF-FB5B-4A64-AF67-D3442D4743F8}" dt="2023-06-13T16:50:00.486" v="0"/>
        <pc:sldMkLst>
          <pc:docMk/>
          <pc:sldMk cId="2370821952" sldId="257"/>
        </pc:sldMkLst>
      </pc:sldChg>
      <pc:sldChg chg="addCm">
        <pc:chgData name="Meyer, Meredith L" userId="S::mermeyer@uiowa.edu::eefaf0c7-0bbb-45df-a1f6-0050c06391d6" providerId="AD" clId="Web-{891285AF-FB5B-4A64-AF67-D3442D4743F8}" dt="2023-06-13T16:58:54.468" v="1"/>
        <pc:sldMkLst>
          <pc:docMk/>
          <pc:sldMk cId="184581561" sldId="264"/>
        </pc:sldMkLst>
      </pc:sldChg>
    </pc:docChg>
  </pc:docChgLst>
  <pc:docChgLst>
    <pc:chgData name="Meyer, Meredith L" userId="S::mermeyer@uiowa.edu::eefaf0c7-0bbb-45df-a1f6-0050c06391d6" providerId="AD" clId="Web-{A80ED7EE-CF3C-4583-8F89-05193E5DCE8B}"/>
    <pc:docChg chg="modSld">
      <pc:chgData name="Meyer, Meredith L" userId="S::mermeyer@uiowa.edu::eefaf0c7-0bbb-45df-a1f6-0050c06391d6" providerId="AD" clId="Web-{A80ED7EE-CF3C-4583-8F89-05193E5DCE8B}" dt="2023-05-31T03:40:32.143" v="6" actId="20577"/>
      <pc:docMkLst>
        <pc:docMk/>
      </pc:docMkLst>
      <pc:sldChg chg="addCm">
        <pc:chgData name="Meyer, Meredith L" userId="S::mermeyer@uiowa.edu::eefaf0c7-0bbb-45df-a1f6-0050c06391d6" providerId="AD" clId="Web-{A80ED7EE-CF3C-4583-8F89-05193E5DCE8B}" dt="2023-05-31T03:27:49.305" v="0"/>
        <pc:sldMkLst>
          <pc:docMk/>
          <pc:sldMk cId="2370821952" sldId="257"/>
        </pc:sldMkLst>
      </pc:sldChg>
      <pc:sldChg chg="modSp addCm">
        <pc:chgData name="Meyer, Meredith L" userId="S::mermeyer@uiowa.edu::eefaf0c7-0bbb-45df-a1f6-0050c06391d6" providerId="AD" clId="Web-{A80ED7EE-CF3C-4583-8F89-05193E5DCE8B}" dt="2023-05-31T03:38:48.827" v="3"/>
        <pc:sldMkLst>
          <pc:docMk/>
          <pc:sldMk cId="2832048779" sldId="265"/>
        </pc:sldMkLst>
        <pc:spChg chg="mod">
          <ac:chgData name="Meyer, Meredith L" userId="S::mermeyer@uiowa.edu::eefaf0c7-0bbb-45df-a1f6-0050c06391d6" providerId="AD" clId="Web-{A80ED7EE-CF3C-4583-8F89-05193E5DCE8B}" dt="2023-05-31T03:32:20.923" v="2" actId="20577"/>
          <ac:spMkLst>
            <pc:docMk/>
            <pc:sldMk cId="2832048779" sldId="265"/>
            <ac:spMk id="4" creationId="{00000000-0000-0000-0000-000000000000}"/>
          </ac:spMkLst>
        </pc:spChg>
      </pc:sldChg>
      <pc:sldChg chg="addCm">
        <pc:chgData name="Meyer, Meredith L" userId="S::mermeyer@uiowa.edu::eefaf0c7-0bbb-45df-a1f6-0050c06391d6" providerId="AD" clId="Web-{A80ED7EE-CF3C-4583-8F89-05193E5DCE8B}" dt="2023-05-31T03:40:12.048" v="4"/>
        <pc:sldMkLst>
          <pc:docMk/>
          <pc:sldMk cId="2966699609" sldId="266"/>
        </pc:sldMkLst>
      </pc:sldChg>
      <pc:sldChg chg="modSp">
        <pc:chgData name="Meyer, Meredith L" userId="S::mermeyer@uiowa.edu::eefaf0c7-0bbb-45df-a1f6-0050c06391d6" providerId="AD" clId="Web-{A80ED7EE-CF3C-4583-8F89-05193E5DCE8B}" dt="2023-05-31T03:40:32.143" v="6" actId="20577"/>
        <pc:sldMkLst>
          <pc:docMk/>
          <pc:sldMk cId="565480564" sldId="267"/>
        </pc:sldMkLst>
        <pc:spChg chg="mod">
          <ac:chgData name="Meyer, Meredith L" userId="S::mermeyer@uiowa.edu::eefaf0c7-0bbb-45df-a1f6-0050c06391d6" providerId="AD" clId="Web-{A80ED7EE-CF3C-4583-8F89-05193E5DCE8B}" dt="2023-05-31T03:40:32.143" v="6" actId="20577"/>
          <ac:spMkLst>
            <pc:docMk/>
            <pc:sldMk cId="565480564" sldId="267"/>
            <ac:spMk id="7" creationId="{00000000-0000-0000-0000-000000000000}"/>
          </ac:spMkLst>
        </pc:spChg>
      </pc:sldChg>
    </pc:docChg>
  </pc:docChgLst>
  <pc:docChgLst>
    <pc:chgData name="Morris, Caitlin A" userId="32ec1448-3c4b-4666-8ba6-eb1684449489" providerId="ADAL" clId="{56860631-86DD-41EA-86BB-69B1EFAFDDA4}"/>
    <pc:docChg chg="undo custSel modSld">
      <pc:chgData name="Morris, Caitlin A" userId="32ec1448-3c4b-4666-8ba6-eb1684449489" providerId="ADAL" clId="{56860631-86DD-41EA-86BB-69B1EFAFDDA4}" dt="2021-09-13T21:51:13.005" v="1116" actId="20577"/>
      <pc:docMkLst>
        <pc:docMk/>
      </pc:docMkLst>
      <pc:sldChg chg="addSp delSp modSp mod setBg">
        <pc:chgData name="Morris, Caitlin A" userId="32ec1448-3c4b-4666-8ba6-eb1684449489" providerId="ADAL" clId="{56860631-86DD-41EA-86BB-69B1EFAFDDA4}" dt="2021-08-15T21:10:38.605" v="435" actId="1076"/>
        <pc:sldMkLst>
          <pc:docMk/>
          <pc:sldMk cId="147223953" sldId="256"/>
        </pc:sldMkLst>
        <pc:spChg chg="mod">
          <ac:chgData name="Morris, Caitlin A" userId="32ec1448-3c4b-4666-8ba6-eb1684449489" providerId="ADAL" clId="{56860631-86DD-41EA-86BB-69B1EFAFDDA4}" dt="2021-08-15T21:10:10.204" v="423" actId="26606"/>
          <ac:spMkLst>
            <pc:docMk/>
            <pc:sldMk cId="147223953" sldId="256"/>
            <ac:spMk id="5" creationId="{00000000-0000-0000-0000-000000000000}"/>
          </ac:spMkLst>
        </pc:spChg>
        <pc:spChg chg="add">
          <ac:chgData name="Morris, Caitlin A" userId="32ec1448-3c4b-4666-8ba6-eb1684449489" providerId="ADAL" clId="{56860631-86DD-41EA-86BB-69B1EFAFDDA4}" dt="2021-08-15T21:10:10.204" v="423" actId="26606"/>
          <ac:spMkLst>
            <pc:docMk/>
            <pc:sldMk cId="147223953" sldId="256"/>
            <ac:spMk id="71" creationId="{1BB1D3B0-1E2E-48E2-ACCC-EE147A9A0CE0}"/>
          </ac:spMkLst>
        </pc:spChg>
        <pc:spChg chg="add">
          <ac:chgData name="Morris, Caitlin A" userId="32ec1448-3c4b-4666-8ba6-eb1684449489" providerId="ADAL" clId="{56860631-86DD-41EA-86BB-69B1EFAFDDA4}" dt="2021-08-15T21:10:10.204" v="423" actId="26606"/>
          <ac:spMkLst>
            <pc:docMk/>
            <pc:sldMk cId="147223953" sldId="256"/>
            <ac:spMk id="73" creationId="{4BB8B191-5BC6-486A-8E6E-13B1C9EEE83D}"/>
          </ac:spMkLst>
        </pc:spChg>
        <pc:spChg chg="add">
          <ac:chgData name="Morris, Caitlin A" userId="32ec1448-3c4b-4666-8ba6-eb1684449489" providerId="ADAL" clId="{56860631-86DD-41EA-86BB-69B1EFAFDDA4}" dt="2021-08-15T21:10:10.204" v="423" actId="26606"/>
          <ac:spMkLst>
            <pc:docMk/>
            <pc:sldMk cId="147223953" sldId="256"/>
            <ac:spMk id="75" creationId="{06E3DE27-4115-4B5D-A9DB-3C7CDC82B121}"/>
          </ac:spMkLst>
        </pc:spChg>
        <pc:spChg chg="add">
          <ac:chgData name="Morris, Caitlin A" userId="32ec1448-3c4b-4666-8ba6-eb1684449489" providerId="ADAL" clId="{56860631-86DD-41EA-86BB-69B1EFAFDDA4}" dt="2021-08-15T21:10:10.204" v="423" actId="26606"/>
          <ac:spMkLst>
            <pc:docMk/>
            <pc:sldMk cId="147223953" sldId="256"/>
            <ac:spMk id="77" creationId="{AA5196B7-638B-4DC2-897C-9F49E9D46FD9}"/>
          </ac:spMkLst>
        </pc:spChg>
        <pc:spChg chg="add">
          <ac:chgData name="Morris, Caitlin A" userId="32ec1448-3c4b-4666-8ba6-eb1684449489" providerId="ADAL" clId="{56860631-86DD-41EA-86BB-69B1EFAFDDA4}" dt="2021-08-15T21:10:10.204" v="423" actId="26606"/>
          <ac:spMkLst>
            <pc:docMk/>
            <pc:sldMk cId="147223953" sldId="256"/>
            <ac:spMk id="79" creationId="{D262CFB0-CBAC-4B42-B115-C04986CD0098}"/>
          </ac:spMkLst>
        </pc:spChg>
        <pc:spChg chg="add">
          <ac:chgData name="Morris, Caitlin A" userId="32ec1448-3c4b-4666-8ba6-eb1684449489" providerId="ADAL" clId="{56860631-86DD-41EA-86BB-69B1EFAFDDA4}" dt="2021-08-15T21:10:10.204" v="423" actId="26606"/>
          <ac:spMkLst>
            <pc:docMk/>
            <pc:sldMk cId="147223953" sldId="256"/>
            <ac:spMk id="81" creationId="{80C35990-E81C-43AE-B207-1CAD6CFC8F4E}"/>
          </ac:spMkLst>
        </pc:spChg>
        <pc:picChg chg="del mod ord">
          <ac:chgData name="Morris, Caitlin A" userId="32ec1448-3c4b-4666-8ba6-eb1684449489" providerId="ADAL" clId="{56860631-86DD-41EA-86BB-69B1EFAFDDA4}" dt="2021-08-15T21:10:35.577" v="434" actId="478"/>
          <ac:picMkLst>
            <pc:docMk/>
            <pc:sldMk cId="147223953" sldId="256"/>
            <ac:picMk id="9" creationId="{00000000-0000-0000-0000-000000000000}"/>
          </ac:picMkLst>
        </pc:picChg>
        <pc:picChg chg="add mod">
          <ac:chgData name="Morris, Caitlin A" userId="32ec1448-3c4b-4666-8ba6-eb1684449489" providerId="ADAL" clId="{56860631-86DD-41EA-86BB-69B1EFAFDDA4}" dt="2021-08-15T21:10:38.605" v="435" actId="1076"/>
          <ac:picMkLst>
            <pc:docMk/>
            <pc:sldMk cId="147223953" sldId="256"/>
            <ac:picMk id="1026" creationId="{24D2B2A3-A44F-42DF-BE55-F2EC08CDBA08}"/>
          </ac:picMkLst>
        </pc:picChg>
      </pc:sldChg>
      <pc:sldChg chg="modNotesTx">
        <pc:chgData name="Morris, Caitlin A" userId="32ec1448-3c4b-4666-8ba6-eb1684449489" providerId="ADAL" clId="{56860631-86DD-41EA-86BB-69B1EFAFDDA4}" dt="2021-09-13T21:33:59.595" v="647" actId="20577"/>
        <pc:sldMkLst>
          <pc:docMk/>
          <pc:sldMk cId="2370821952" sldId="257"/>
        </pc:sldMkLst>
      </pc:sldChg>
      <pc:sldChg chg="modNotesTx">
        <pc:chgData name="Morris, Caitlin A" userId="32ec1448-3c4b-4666-8ba6-eb1684449489" providerId="ADAL" clId="{56860631-86DD-41EA-86BB-69B1EFAFDDA4}" dt="2021-09-13T21:34:31.986" v="649" actId="20577"/>
        <pc:sldMkLst>
          <pc:docMk/>
          <pc:sldMk cId="1227726709" sldId="260"/>
        </pc:sldMkLst>
      </pc:sldChg>
      <pc:sldChg chg="addSp delSp modSp mod">
        <pc:chgData name="Morris, Caitlin A" userId="32ec1448-3c4b-4666-8ba6-eb1684449489" providerId="ADAL" clId="{56860631-86DD-41EA-86BB-69B1EFAFDDA4}" dt="2021-08-13T21:14:36.092" v="234" actId="1076"/>
        <pc:sldMkLst>
          <pc:docMk/>
          <pc:sldMk cId="3887017256" sldId="268"/>
        </pc:sldMkLst>
        <pc:picChg chg="add mod">
          <ac:chgData name="Morris, Caitlin A" userId="32ec1448-3c4b-4666-8ba6-eb1684449489" providerId="ADAL" clId="{56860631-86DD-41EA-86BB-69B1EFAFDDA4}" dt="2021-08-13T21:11:53.223" v="222" actId="1076"/>
          <ac:picMkLst>
            <pc:docMk/>
            <pc:sldMk cId="3887017256" sldId="268"/>
            <ac:picMk id="4" creationId="{5CD3680B-199B-4E30-B52F-783C82353C3D}"/>
          </ac:picMkLst>
        </pc:picChg>
        <pc:picChg chg="add mod">
          <ac:chgData name="Morris, Caitlin A" userId="32ec1448-3c4b-4666-8ba6-eb1684449489" providerId="ADAL" clId="{56860631-86DD-41EA-86BB-69B1EFAFDDA4}" dt="2021-08-13T21:12:11.810" v="224" actId="1076"/>
          <ac:picMkLst>
            <pc:docMk/>
            <pc:sldMk cId="3887017256" sldId="268"/>
            <ac:picMk id="10" creationId="{16AD5C26-E886-4724-AD72-CC1E3A8DFA5F}"/>
          </ac:picMkLst>
        </pc:picChg>
        <pc:picChg chg="add mod">
          <ac:chgData name="Morris, Caitlin A" userId="32ec1448-3c4b-4666-8ba6-eb1684449489" providerId="ADAL" clId="{56860631-86DD-41EA-86BB-69B1EFAFDDA4}" dt="2021-08-13T21:14:36.092" v="234" actId="1076"/>
          <ac:picMkLst>
            <pc:docMk/>
            <pc:sldMk cId="3887017256" sldId="268"/>
            <ac:picMk id="12" creationId="{AC0EB5C9-9FFA-4A08-95B2-3FFEA8A25B3C}"/>
          </ac:picMkLst>
        </pc:picChg>
        <pc:picChg chg="del">
          <ac:chgData name="Morris, Caitlin A" userId="32ec1448-3c4b-4666-8ba6-eb1684449489" providerId="ADAL" clId="{56860631-86DD-41EA-86BB-69B1EFAFDDA4}" dt="2021-08-13T21:10:40.902" v="219" actId="478"/>
          <ac:picMkLst>
            <pc:docMk/>
            <pc:sldMk cId="3887017256" sldId="268"/>
            <ac:picMk id="22" creationId="{00000000-0000-0000-0000-000000000000}"/>
          </ac:picMkLst>
        </pc:picChg>
        <pc:picChg chg="del">
          <ac:chgData name="Morris, Caitlin A" userId="32ec1448-3c4b-4666-8ba6-eb1684449489" providerId="ADAL" clId="{56860631-86DD-41EA-86BB-69B1EFAFDDA4}" dt="2021-08-13T21:10:38.702" v="218" actId="478"/>
          <ac:picMkLst>
            <pc:docMk/>
            <pc:sldMk cId="3887017256" sldId="268"/>
            <ac:picMk id="23" creationId="{00000000-0000-0000-0000-000000000000}"/>
          </ac:picMkLst>
        </pc:picChg>
        <pc:picChg chg="del">
          <ac:chgData name="Morris, Caitlin A" userId="32ec1448-3c4b-4666-8ba6-eb1684449489" providerId="ADAL" clId="{56860631-86DD-41EA-86BB-69B1EFAFDDA4}" dt="2021-08-13T21:10:43.290" v="220" actId="478"/>
          <ac:picMkLst>
            <pc:docMk/>
            <pc:sldMk cId="3887017256" sldId="268"/>
            <ac:picMk id="24" creationId="{00000000-0000-0000-0000-000000000000}"/>
          </ac:picMkLst>
        </pc:picChg>
      </pc:sldChg>
      <pc:sldChg chg="addSp delSp modSp mod">
        <pc:chgData name="Morris, Caitlin A" userId="32ec1448-3c4b-4666-8ba6-eb1684449489" providerId="ADAL" clId="{56860631-86DD-41EA-86BB-69B1EFAFDDA4}" dt="2021-08-13T21:16:21.031" v="244" actId="1076"/>
        <pc:sldMkLst>
          <pc:docMk/>
          <pc:sldMk cId="1539241095" sldId="269"/>
        </pc:sldMkLst>
        <pc:spChg chg="del">
          <ac:chgData name="Morris, Caitlin A" userId="32ec1448-3c4b-4666-8ba6-eb1684449489" providerId="ADAL" clId="{56860631-86DD-41EA-86BB-69B1EFAFDDA4}" dt="2021-08-13T21:09:04.127" v="207" actId="478"/>
          <ac:spMkLst>
            <pc:docMk/>
            <pc:sldMk cId="1539241095" sldId="269"/>
            <ac:spMk id="11" creationId="{00000000-0000-0000-0000-000000000000}"/>
          </ac:spMkLst>
        </pc:spChg>
        <pc:spChg chg="del">
          <ac:chgData name="Morris, Caitlin A" userId="32ec1448-3c4b-4666-8ba6-eb1684449489" providerId="ADAL" clId="{56860631-86DD-41EA-86BB-69B1EFAFDDA4}" dt="2021-08-13T21:12:25.230" v="225" actId="478"/>
          <ac:spMkLst>
            <pc:docMk/>
            <pc:sldMk cId="1539241095" sldId="269"/>
            <ac:spMk id="28" creationId="{00000000-0000-0000-0000-000000000000}"/>
          </ac:spMkLst>
        </pc:spChg>
        <pc:picChg chg="del">
          <ac:chgData name="Morris, Caitlin A" userId="32ec1448-3c4b-4666-8ba6-eb1684449489" providerId="ADAL" clId="{56860631-86DD-41EA-86BB-69B1EFAFDDA4}" dt="2021-08-13T21:16:14.482" v="242" actId="478"/>
          <ac:picMkLst>
            <pc:docMk/>
            <pc:sldMk cId="1539241095" sldId="269"/>
            <ac:picMk id="4" creationId="{00000000-0000-0000-0000-000000000000}"/>
          </ac:picMkLst>
        </pc:picChg>
        <pc:picChg chg="add mod">
          <ac:chgData name="Morris, Caitlin A" userId="32ec1448-3c4b-4666-8ba6-eb1684449489" providerId="ADAL" clId="{56860631-86DD-41EA-86BB-69B1EFAFDDA4}" dt="2021-08-13T21:10:03.373" v="214" actId="1076"/>
          <ac:picMkLst>
            <pc:docMk/>
            <pc:sldMk cId="1539241095" sldId="269"/>
            <ac:picMk id="5" creationId="{74AE4BD4-F0DA-4005-A669-62A872F3FC89}"/>
          </ac:picMkLst>
        </pc:picChg>
        <pc:picChg chg="add mod">
          <ac:chgData name="Morris, Caitlin A" userId="32ec1448-3c4b-4666-8ba6-eb1684449489" providerId="ADAL" clId="{56860631-86DD-41EA-86BB-69B1EFAFDDA4}" dt="2021-08-13T21:12:29.367" v="226" actId="1076"/>
          <ac:picMkLst>
            <pc:docMk/>
            <pc:sldMk cId="1539241095" sldId="269"/>
            <ac:picMk id="8" creationId="{CD2FFB39-2D11-4082-AC54-EE90D3ED9CEE}"/>
          </ac:picMkLst>
        </pc:picChg>
        <pc:picChg chg="add mod">
          <ac:chgData name="Morris, Caitlin A" userId="32ec1448-3c4b-4666-8ba6-eb1684449489" providerId="ADAL" clId="{56860631-86DD-41EA-86BB-69B1EFAFDDA4}" dt="2021-08-13T21:13:58.091" v="232" actId="1076"/>
          <ac:picMkLst>
            <pc:docMk/>
            <pc:sldMk cId="1539241095" sldId="269"/>
            <ac:picMk id="10" creationId="{47D42AF8-D52A-4563-9138-5B14C2164315}"/>
          </ac:picMkLst>
        </pc:picChg>
        <pc:picChg chg="add mod">
          <ac:chgData name="Morris, Caitlin A" userId="32ec1448-3c4b-4666-8ba6-eb1684449489" providerId="ADAL" clId="{56860631-86DD-41EA-86BB-69B1EFAFDDA4}" dt="2021-08-13T21:13:54.692" v="231" actId="1076"/>
          <ac:picMkLst>
            <pc:docMk/>
            <pc:sldMk cId="1539241095" sldId="269"/>
            <ac:picMk id="13" creationId="{1D0F80DD-76C0-4107-B119-7D2E5DFF4690}"/>
          </ac:picMkLst>
        </pc:picChg>
        <pc:picChg chg="add del mod">
          <ac:chgData name="Morris, Caitlin A" userId="32ec1448-3c4b-4666-8ba6-eb1684449489" providerId="ADAL" clId="{56860631-86DD-41EA-86BB-69B1EFAFDDA4}" dt="2021-08-13T21:16:12.374" v="241" actId="478"/>
          <ac:picMkLst>
            <pc:docMk/>
            <pc:sldMk cId="1539241095" sldId="269"/>
            <ac:picMk id="15" creationId="{A1CD43DA-7D7C-463E-904E-FF4903F7D03F}"/>
          </ac:picMkLst>
        </pc:picChg>
        <pc:picChg chg="add mod">
          <ac:chgData name="Morris, Caitlin A" userId="32ec1448-3c4b-4666-8ba6-eb1684449489" providerId="ADAL" clId="{56860631-86DD-41EA-86BB-69B1EFAFDDA4}" dt="2021-08-13T21:16:21.031" v="244" actId="1076"/>
          <ac:picMkLst>
            <pc:docMk/>
            <pc:sldMk cId="1539241095" sldId="269"/>
            <ac:picMk id="17" creationId="{051CB729-D38A-4E39-87A5-9488C7511C1E}"/>
          </ac:picMkLst>
        </pc:picChg>
        <pc:picChg chg="del">
          <ac:chgData name="Morris, Caitlin A" userId="32ec1448-3c4b-4666-8ba6-eb1684449489" providerId="ADAL" clId="{56860631-86DD-41EA-86BB-69B1EFAFDDA4}" dt="2021-08-13T21:09:39.451" v="209" actId="478"/>
          <ac:picMkLst>
            <pc:docMk/>
            <pc:sldMk cId="1539241095" sldId="269"/>
            <ac:picMk id="30" creationId="{00000000-0000-0000-0000-000000000000}"/>
          </ac:picMkLst>
        </pc:picChg>
        <pc:picChg chg="del">
          <ac:chgData name="Morris, Caitlin A" userId="32ec1448-3c4b-4666-8ba6-eb1684449489" providerId="ADAL" clId="{56860631-86DD-41EA-86BB-69B1EFAFDDA4}" dt="2021-08-13T21:09:37.322" v="208" actId="478"/>
          <ac:picMkLst>
            <pc:docMk/>
            <pc:sldMk cId="1539241095" sldId="269"/>
            <ac:picMk id="31" creationId="{00000000-0000-0000-0000-000000000000}"/>
          </ac:picMkLst>
        </pc:picChg>
      </pc:sldChg>
      <pc:sldChg chg="addSp delSp modSp mod">
        <pc:chgData name="Morris, Caitlin A" userId="32ec1448-3c4b-4666-8ba6-eb1684449489" providerId="ADAL" clId="{56860631-86DD-41EA-86BB-69B1EFAFDDA4}" dt="2021-08-15T21:00:40.462" v="407" actId="1076"/>
        <pc:sldMkLst>
          <pc:docMk/>
          <pc:sldMk cId="3152209888" sldId="272"/>
        </pc:sldMkLst>
        <pc:picChg chg="del">
          <ac:chgData name="Morris, Caitlin A" userId="32ec1448-3c4b-4666-8ba6-eb1684449489" providerId="ADAL" clId="{56860631-86DD-41EA-86BB-69B1EFAFDDA4}" dt="2021-08-15T21:00:33.397" v="406" actId="478"/>
          <ac:picMkLst>
            <pc:docMk/>
            <pc:sldMk cId="3152209888" sldId="272"/>
            <ac:picMk id="6" creationId="{00000000-0000-0000-0000-000000000000}"/>
          </ac:picMkLst>
        </pc:picChg>
        <pc:picChg chg="add mod">
          <ac:chgData name="Morris, Caitlin A" userId="32ec1448-3c4b-4666-8ba6-eb1684449489" providerId="ADAL" clId="{56860631-86DD-41EA-86BB-69B1EFAFDDA4}" dt="2021-08-15T21:00:40.462" v="407" actId="1076"/>
          <ac:picMkLst>
            <pc:docMk/>
            <pc:sldMk cId="3152209888" sldId="272"/>
            <ac:picMk id="8" creationId="{4B65A673-67D3-41CB-B808-EEC9F14314F1}"/>
          </ac:picMkLst>
        </pc:picChg>
      </pc:sldChg>
      <pc:sldChg chg="addSp modSp mod modNotesTx">
        <pc:chgData name="Morris, Caitlin A" userId="32ec1448-3c4b-4666-8ba6-eb1684449489" providerId="ADAL" clId="{56860631-86DD-41EA-86BB-69B1EFAFDDA4}" dt="2021-09-13T21:42:15.771" v="702" actId="20577"/>
        <pc:sldMkLst>
          <pc:docMk/>
          <pc:sldMk cId="1134358245" sldId="275"/>
        </pc:sldMkLst>
        <pc:picChg chg="add mod">
          <ac:chgData name="Morris, Caitlin A" userId="32ec1448-3c4b-4666-8ba6-eb1684449489" providerId="ADAL" clId="{56860631-86DD-41EA-86BB-69B1EFAFDDA4}" dt="2021-08-15T21:08:14.679" v="419" actId="1076"/>
          <ac:picMkLst>
            <pc:docMk/>
            <pc:sldMk cId="1134358245" sldId="275"/>
            <ac:picMk id="4" creationId="{C3EE673E-FFC7-4126-98EF-0E73D5492F00}"/>
          </ac:picMkLst>
        </pc:picChg>
      </pc:sldChg>
      <pc:sldChg chg="addSp delSp modSp mod modNotesTx">
        <pc:chgData name="Morris, Caitlin A" userId="32ec1448-3c4b-4666-8ba6-eb1684449489" providerId="ADAL" clId="{56860631-86DD-41EA-86BB-69B1EFAFDDA4}" dt="2021-08-17T15:42:23.905" v="638" actId="14100"/>
        <pc:sldMkLst>
          <pc:docMk/>
          <pc:sldMk cId="2248060515" sldId="277"/>
        </pc:sldMkLst>
        <pc:spChg chg="mod">
          <ac:chgData name="Morris, Caitlin A" userId="32ec1448-3c4b-4666-8ba6-eb1684449489" providerId="ADAL" clId="{56860631-86DD-41EA-86BB-69B1EFAFDDA4}" dt="2021-08-15T21:01:15.979" v="409" actId="20577"/>
          <ac:spMkLst>
            <pc:docMk/>
            <pc:sldMk cId="2248060515" sldId="277"/>
            <ac:spMk id="2" creationId="{00000000-0000-0000-0000-000000000000}"/>
          </ac:spMkLst>
        </pc:spChg>
        <pc:spChg chg="add mod ord">
          <ac:chgData name="Morris, Caitlin A" userId="32ec1448-3c4b-4666-8ba6-eb1684449489" providerId="ADAL" clId="{56860631-86DD-41EA-86BB-69B1EFAFDDA4}" dt="2021-08-17T15:42:23.905" v="638" actId="14100"/>
          <ac:spMkLst>
            <pc:docMk/>
            <pc:sldMk cId="2248060515" sldId="277"/>
            <ac:spMk id="8" creationId="{FEEED6D1-A287-4430-8280-46F6E2F20FCC}"/>
          </ac:spMkLst>
        </pc:spChg>
        <pc:spChg chg="add mod ord">
          <ac:chgData name="Morris, Caitlin A" userId="32ec1448-3c4b-4666-8ba6-eb1684449489" providerId="ADAL" clId="{56860631-86DD-41EA-86BB-69B1EFAFDDA4}" dt="2021-08-17T15:42:00.558" v="635" actId="1076"/>
          <ac:spMkLst>
            <pc:docMk/>
            <pc:sldMk cId="2248060515" sldId="277"/>
            <ac:spMk id="9" creationId="{ECE1B322-AA97-42C4-8288-613F29539C70}"/>
          </ac:spMkLst>
        </pc:spChg>
        <pc:picChg chg="add mod">
          <ac:chgData name="Morris, Caitlin A" userId="32ec1448-3c4b-4666-8ba6-eb1684449489" providerId="ADAL" clId="{56860631-86DD-41EA-86BB-69B1EFAFDDA4}" dt="2021-08-17T15:42:04.405" v="636" actId="1076"/>
          <ac:picMkLst>
            <pc:docMk/>
            <pc:sldMk cId="2248060515" sldId="277"/>
            <ac:picMk id="4" creationId="{8116A949-1019-474C-8E9D-8EDD874D3896}"/>
          </ac:picMkLst>
        </pc:picChg>
        <pc:picChg chg="add mod">
          <ac:chgData name="Morris, Caitlin A" userId="32ec1448-3c4b-4666-8ba6-eb1684449489" providerId="ADAL" clId="{56860631-86DD-41EA-86BB-69B1EFAFDDA4}" dt="2021-08-17T15:42:20.698" v="637" actId="14100"/>
          <ac:picMkLst>
            <pc:docMk/>
            <pc:sldMk cId="2248060515" sldId="277"/>
            <ac:picMk id="7" creationId="{60826FAD-320C-4395-9F3D-E6BAC555B96D}"/>
          </ac:picMkLst>
        </pc:picChg>
        <pc:picChg chg="del">
          <ac:chgData name="Morris, Caitlin A" userId="32ec1448-3c4b-4666-8ba6-eb1684449489" providerId="ADAL" clId="{56860631-86DD-41EA-86BB-69B1EFAFDDA4}" dt="2021-08-17T15:38:14.752" v="593" actId="478"/>
          <ac:picMkLst>
            <pc:docMk/>
            <pc:sldMk cId="2248060515" sldId="277"/>
            <ac:picMk id="10" creationId="{00000000-0000-0000-0000-000000000000}"/>
          </ac:picMkLst>
        </pc:picChg>
        <pc:picChg chg="del">
          <ac:chgData name="Morris, Caitlin A" userId="32ec1448-3c4b-4666-8ba6-eb1684449489" providerId="ADAL" clId="{56860631-86DD-41EA-86BB-69B1EFAFDDA4}" dt="2021-08-17T15:38:18.128" v="594" actId="478"/>
          <ac:picMkLst>
            <pc:docMk/>
            <pc:sldMk cId="2248060515" sldId="277"/>
            <ac:picMk id="11" creationId="{00000000-0000-0000-0000-000000000000}"/>
          </ac:picMkLst>
        </pc:picChg>
      </pc:sldChg>
      <pc:sldChg chg="addSp delSp modSp mod">
        <pc:chgData name="Morris, Caitlin A" userId="32ec1448-3c4b-4666-8ba6-eb1684449489" providerId="ADAL" clId="{56860631-86DD-41EA-86BB-69B1EFAFDDA4}" dt="2021-08-13T21:08:10.925" v="206" actId="1076"/>
        <pc:sldMkLst>
          <pc:docMk/>
          <pc:sldMk cId="4035957378" sldId="279"/>
        </pc:sldMkLst>
        <pc:spChg chg="mod">
          <ac:chgData name="Morris, Caitlin A" userId="32ec1448-3c4b-4666-8ba6-eb1684449489" providerId="ADAL" clId="{56860631-86DD-41EA-86BB-69B1EFAFDDA4}" dt="2021-08-13T20:52:21.676" v="164" actId="20577"/>
          <ac:spMkLst>
            <pc:docMk/>
            <pc:sldMk cId="4035957378" sldId="279"/>
            <ac:spMk id="3" creationId="{00000000-0000-0000-0000-000000000000}"/>
          </ac:spMkLst>
        </pc:spChg>
        <pc:spChg chg="del">
          <ac:chgData name="Morris, Caitlin A" userId="32ec1448-3c4b-4666-8ba6-eb1684449489" providerId="ADAL" clId="{56860631-86DD-41EA-86BB-69B1EFAFDDA4}" dt="2021-08-13T21:04:11.300" v="202" actId="478"/>
          <ac:spMkLst>
            <pc:docMk/>
            <pc:sldMk cId="4035957378" sldId="279"/>
            <ac:spMk id="7" creationId="{00000000-0000-0000-0000-000000000000}"/>
          </ac:spMkLst>
        </pc:spChg>
        <pc:picChg chg="add mod">
          <ac:chgData name="Morris, Caitlin A" userId="32ec1448-3c4b-4666-8ba6-eb1684449489" providerId="ADAL" clId="{56860631-86DD-41EA-86BB-69B1EFAFDDA4}" dt="2021-08-13T21:08:10.925" v="206" actId="1076"/>
          <ac:picMkLst>
            <pc:docMk/>
            <pc:sldMk cId="4035957378" sldId="279"/>
            <ac:picMk id="4" creationId="{5480FA03-D174-4F13-9F12-761AF7A5FB14}"/>
          </ac:picMkLst>
        </pc:picChg>
        <pc:picChg chg="del">
          <ac:chgData name="Morris, Caitlin A" userId="32ec1448-3c4b-4666-8ba6-eb1684449489" providerId="ADAL" clId="{56860631-86DD-41EA-86BB-69B1EFAFDDA4}" dt="2021-08-13T21:05:34.566" v="203" actId="478"/>
          <ac:picMkLst>
            <pc:docMk/>
            <pc:sldMk cId="4035957378" sldId="279"/>
            <ac:picMk id="6" creationId="{00000000-0000-0000-0000-000000000000}"/>
          </ac:picMkLst>
        </pc:picChg>
      </pc:sldChg>
      <pc:sldChg chg="addSp delSp modSp mod">
        <pc:chgData name="Morris, Caitlin A" userId="32ec1448-3c4b-4666-8ba6-eb1684449489" providerId="ADAL" clId="{56860631-86DD-41EA-86BB-69B1EFAFDDA4}" dt="2021-08-13T21:03:30.452" v="201" actId="1076"/>
        <pc:sldMkLst>
          <pc:docMk/>
          <pc:sldMk cId="1643290073" sldId="280"/>
        </pc:sldMkLst>
        <pc:spChg chg="add del mod">
          <ac:chgData name="Morris, Caitlin A" userId="32ec1448-3c4b-4666-8ba6-eb1684449489" providerId="ADAL" clId="{56860631-86DD-41EA-86BB-69B1EFAFDDA4}" dt="2021-08-13T20:59:02.099" v="177" actId="478"/>
          <ac:spMkLst>
            <pc:docMk/>
            <pc:sldMk cId="1643290073" sldId="280"/>
            <ac:spMk id="4" creationId="{00000000-0000-0000-0000-000000000000}"/>
          </ac:spMkLst>
        </pc:spChg>
        <pc:picChg chg="add del">
          <ac:chgData name="Morris, Caitlin A" userId="32ec1448-3c4b-4666-8ba6-eb1684449489" providerId="ADAL" clId="{56860631-86DD-41EA-86BB-69B1EFAFDDA4}" dt="2021-08-13T20:58:57.496" v="175" actId="478"/>
          <ac:picMkLst>
            <pc:docMk/>
            <pc:sldMk cId="1643290073" sldId="280"/>
            <ac:picMk id="2" creationId="{00000000-0000-0000-0000-000000000000}"/>
          </ac:picMkLst>
        </pc:picChg>
        <pc:picChg chg="add mod">
          <ac:chgData name="Morris, Caitlin A" userId="32ec1448-3c4b-4666-8ba6-eb1684449489" providerId="ADAL" clId="{56860631-86DD-41EA-86BB-69B1EFAFDDA4}" dt="2021-08-13T21:03:30.452" v="201" actId="1076"/>
          <ac:picMkLst>
            <pc:docMk/>
            <pc:sldMk cId="1643290073" sldId="280"/>
            <ac:picMk id="7" creationId="{864EAD6D-CFF0-4339-8B1A-487914258690}"/>
          </ac:picMkLst>
        </pc:picChg>
        <pc:picChg chg="add mod">
          <ac:chgData name="Morris, Caitlin A" userId="32ec1448-3c4b-4666-8ba6-eb1684449489" providerId="ADAL" clId="{56860631-86DD-41EA-86BB-69B1EFAFDDA4}" dt="2021-08-13T21:03:12.629" v="197" actId="1076"/>
          <ac:picMkLst>
            <pc:docMk/>
            <pc:sldMk cId="1643290073" sldId="280"/>
            <ac:picMk id="9" creationId="{927E5FA4-389C-4682-BD8A-DAB01834477D}"/>
          </ac:picMkLst>
        </pc:picChg>
        <pc:picChg chg="add mod">
          <ac:chgData name="Morris, Caitlin A" userId="32ec1448-3c4b-4666-8ba6-eb1684449489" providerId="ADAL" clId="{56860631-86DD-41EA-86BB-69B1EFAFDDA4}" dt="2021-08-13T21:03:20.522" v="199" actId="1076"/>
          <ac:picMkLst>
            <pc:docMk/>
            <pc:sldMk cId="1643290073" sldId="280"/>
            <ac:picMk id="11" creationId="{886C0560-6D7F-47FC-8EBE-D35DA398EC6A}"/>
          </ac:picMkLst>
        </pc:picChg>
      </pc:sldChg>
      <pc:sldChg chg="addSp delSp modSp mod">
        <pc:chgData name="Morris, Caitlin A" userId="32ec1448-3c4b-4666-8ba6-eb1684449489" providerId="ADAL" clId="{56860631-86DD-41EA-86BB-69B1EFAFDDA4}" dt="2021-08-13T19:30:37.199" v="10" actId="1076"/>
        <pc:sldMkLst>
          <pc:docMk/>
          <pc:sldMk cId="4225524767" sldId="281"/>
        </pc:sldMkLst>
        <pc:picChg chg="del">
          <ac:chgData name="Morris, Caitlin A" userId="32ec1448-3c4b-4666-8ba6-eb1684449489" providerId="ADAL" clId="{56860631-86DD-41EA-86BB-69B1EFAFDDA4}" dt="2021-08-13T19:30:24.762" v="5" actId="478"/>
          <ac:picMkLst>
            <pc:docMk/>
            <pc:sldMk cId="4225524767" sldId="281"/>
            <ac:picMk id="6" creationId="{00000000-0000-0000-0000-000000000000}"/>
          </ac:picMkLst>
        </pc:picChg>
        <pc:picChg chg="add del mod">
          <ac:chgData name="Morris, Caitlin A" userId="32ec1448-3c4b-4666-8ba6-eb1684449489" providerId="ADAL" clId="{56860631-86DD-41EA-86BB-69B1EFAFDDA4}" dt="2021-08-13T19:29:33.862" v="1" actId="478"/>
          <ac:picMkLst>
            <pc:docMk/>
            <pc:sldMk cId="4225524767" sldId="281"/>
            <ac:picMk id="9" creationId="{E3BAE979-5C3D-4A2F-97A7-332A862AF3A4}"/>
          </ac:picMkLst>
        </pc:picChg>
        <pc:picChg chg="add mod">
          <ac:chgData name="Morris, Caitlin A" userId="32ec1448-3c4b-4666-8ba6-eb1684449489" providerId="ADAL" clId="{56860631-86DD-41EA-86BB-69B1EFAFDDA4}" dt="2021-08-13T19:30:37.199" v="10" actId="1076"/>
          <ac:picMkLst>
            <pc:docMk/>
            <pc:sldMk cId="4225524767" sldId="281"/>
            <ac:picMk id="13" creationId="{F3B19BC1-179D-438C-9BA4-75A155F5EA57}"/>
          </ac:picMkLst>
        </pc:picChg>
      </pc:sldChg>
      <pc:sldChg chg="addSp delSp modSp mod modNotesTx">
        <pc:chgData name="Morris, Caitlin A" userId="32ec1448-3c4b-4666-8ba6-eb1684449489" providerId="ADAL" clId="{56860631-86DD-41EA-86BB-69B1EFAFDDA4}" dt="2021-09-13T21:41:39.889" v="679" actId="20577"/>
        <pc:sldMkLst>
          <pc:docMk/>
          <pc:sldMk cId="3672513446" sldId="282"/>
        </pc:sldMkLst>
        <pc:spChg chg="add mod">
          <ac:chgData name="Morris, Caitlin A" userId="32ec1448-3c4b-4666-8ba6-eb1684449489" providerId="ADAL" clId="{56860631-86DD-41EA-86BB-69B1EFAFDDA4}" dt="2021-08-13T19:44:01.053" v="133" actId="207"/>
          <ac:spMkLst>
            <pc:docMk/>
            <pc:sldMk cId="3672513446" sldId="282"/>
            <ac:spMk id="19" creationId="{04DCDA53-3CA6-45DB-A4CB-A6C1B2163A34}"/>
          </ac:spMkLst>
        </pc:spChg>
        <pc:spChg chg="add mod">
          <ac:chgData name="Morris, Caitlin A" userId="32ec1448-3c4b-4666-8ba6-eb1684449489" providerId="ADAL" clId="{56860631-86DD-41EA-86BB-69B1EFAFDDA4}" dt="2021-08-13T19:44:33.719" v="137" actId="207"/>
          <ac:spMkLst>
            <pc:docMk/>
            <pc:sldMk cId="3672513446" sldId="282"/>
            <ac:spMk id="20" creationId="{F2C11655-6AFD-4F4A-B3F4-479A499AB17F}"/>
          </ac:spMkLst>
        </pc:spChg>
        <pc:spChg chg="add mod">
          <ac:chgData name="Morris, Caitlin A" userId="32ec1448-3c4b-4666-8ba6-eb1684449489" providerId="ADAL" clId="{56860631-86DD-41EA-86BB-69B1EFAFDDA4}" dt="2021-08-13T19:44:18.619" v="136" actId="207"/>
          <ac:spMkLst>
            <pc:docMk/>
            <pc:sldMk cId="3672513446" sldId="282"/>
            <ac:spMk id="21" creationId="{BE09DBC0-ED3D-4F56-A506-3078E25AF72D}"/>
          </ac:spMkLst>
        </pc:spChg>
        <pc:graphicFrameChg chg="mod">
          <ac:chgData name="Morris, Caitlin A" userId="32ec1448-3c4b-4666-8ba6-eb1684449489" providerId="ADAL" clId="{56860631-86DD-41EA-86BB-69B1EFAFDDA4}" dt="2021-08-13T19:41:49.758" v="106"/>
          <ac:graphicFrameMkLst>
            <pc:docMk/>
            <pc:sldMk cId="3672513446" sldId="282"/>
            <ac:graphicFrameMk id="6" creationId="{00000000-0000-0000-0000-000000000000}"/>
          </ac:graphicFrameMkLst>
        </pc:graphicFrameChg>
        <pc:picChg chg="add del mod">
          <ac:chgData name="Morris, Caitlin A" userId="32ec1448-3c4b-4666-8ba6-eb1684449489" providerId="ADAL" clId="{56860631-86DD-41EA-86BB-69B1EFAFDDA4}" dt="2021-08-13T19:32:51.852" v="20" actId="478"/>
          <ac:picMkLst>
            <pc:docMk/>
            <pc:sldMk cId="3672513446" sldId="282"/>
            <ac:picMk id="5" creationId="{A439EE5F-38C2-496F-9F3C-D072270E7D95}"/>
          </ac:picMkLst>
        </pc:picChg>
        <pc:picChg chg="add del mod">
          <ac:chgData name="Morris, Caitlin A" userId="32ec1448-3c4b-4666-8ba6-eb1684449489" providerId="ADAL" clId="{56860631-86DD-41EA-86BB-69B1EFAFDDA4}" dt="2021-08-13T19:32:50.692" v="19" actId="478"/>
          <ac:picMkLst>
            <pc:docMk/>
            <pc:sldMk cId="3672513446" sldId="282"/>
            <ac:picMk id="8" creationId="{9AB59511-1F4C-4456-B6E2-52BED39B4E53}"/>
          </ac:picMkLst>
        </pc:picChg>
        <pc:picChg chg="add del mod">
          <ac:chgData name="Morris, Caitlin A" userId="32ec1448-3c4b-4666-8ba6-eb1684449489" providerId="ADAL" clId="{56860631-86DD-41EA-86BB-69B1EFAFDDA4}" dt="2021-08-13T19:36:03.638" v="51" actId="478"/>
          <ac:picMkLst>
            <pc:docMk/>
            <pc:sldMk cId="3672513446" sldId="282"/>
            <ac:picMk id="10" creationId="{4499041A-905C-414E-8413-A23606C1B51B}"/>
          </ac:picMkLst>
        </pc:picChg>
        <pc:picChg chg="add mod ord">
          <ac:chgData name="Morris, Caitlin A" userId="32ec1448-3c4b-4666-8ba6-eb1684449489" providerId="ADAL" clId="{56860631-86DD-41EA-86BB-69B1EFAFDDA4}" dt="2021-08-13T19:43:17.615" v="123" actId="14100"/>
          <ac:picMkLst>
            <pc:docMk/>
            <pc:sldMk cId="3672513446" sldId="282"/>
            <ac:picMk id="12" creationId="{53AA82BC-EE2B-4F76-8219-F8385341876B}"/>
          </ac:picMkLst>
        </pc:picChg>
        <pc:picChg chg="add mod ord">
          <ac:chgData name="Morris, Caitlin A" userId="32ec1448-3c4b-4666-8ba6-eb1684449489" providerId="ADAL" clId="{56860631-86DD-41EA-86BB-69B1EFAFDDA4}" dt="2021-08-13T19:43:44.642" v="131" actId="1076"/>
          <ac:picMkLst>
            <pc:docMk/>
            <pc:sldMk cId="3672513446" sldId="282"/>
            <ac:picMk id="14" creationId="{75AAAB53-8CC3-46F6-924B-504BD43BBC1A}"/>
          </ac:picMkLst>
        </pc:picChg>
        <pc:picChg chg="add mod ord">
          <ac:chgData name="Morris, Caitlin A" userId="32ec1448-3c4b-4666-8ba6-eb1684449489" providerId="ADAL" clId="{56860631-86DD-41EA-86BB-69B1EFAFDDA4}" dt="2021-08-13T19:42:36.919" v="114" actId="1076"/>
          <ac:picMkLst>
            <pc:docMk/>
            <pc:sldMk cId="3672513446" sldId="282"/>
            <ac:picMk id="16" creationId="{CA05F8B6-5DBF-4DBB-A15E-6D355476433D}"/>
          </ac:picMkLst>
        </pc:picChg>
        <pc:picChg chg="add mod ord">
          <ac:chgData name="Morris, Caitlin A" userId="32ec1448-3c4b-4666-8ba6-eb1684449489" providerId="ADAL" clId="{56860631-86DD-41EA-86BB-69B1EFAFDDA4}" dt="2021-08-13T19:42:30.867" v="112" actId="1076"/>
          <ac:picMkLst>
            <pc:docMk/>
            <pc:sldMk cId="3672513446" sldId="282"/>
            <ac:picMk id="18" creationId="{9FA66100-59BE-49E9-8B45-C5E72C812E6C}"/>
          </ac:picMkLst>
        </pc:picChg>
      </pc:sldChg>
      <pc:sldChg chg="addSp modSp mod">
        <pc:chgData name="Morris, Caitlin A" userId="32ec1448-3c4b-4666-8ba6-eb1684449489" providerId="ADAL" clId="{56860631-86DD-41EA-86BB-69B1EFAFDDA4}" dt="2021-08-13T19:45:49.936" v="149" actId="207"/>
        <pc:sldMkLst>
          <pc:docMk/>
          <pc:sldMk cId="3474675051" sldId="283"/>
        </pc:sldMkLst>
        <pc:spChg chg="add mod">
          <ac:chgData name="Morris, Caitlin A" userId="32ec1448-3c4b-4666-8ba6-eb1684449489" providerId="ADAL" clId="{56860631-86DD-41EA-86BB-69B1EFAFDDA4}" dt="2021-08-13T19:45:49.936" v="149" actId="207"/>
          <ac:spMkLst>
            <pc:docMk/>
            <pc:sldMk cId="3474675051" sldId="283"/>
            <ac:spMk id="3" creationId="{4CA16268-5B62-4D72-BD2B-FBDE6E34E575}"/>
          </ac:spMkLst>
        </pc:spChg>
        <pc:graphicFrameChg chg="mod">
          <ac:chgData name="Morris, Caitlin A" userId="32ec1448-3c4b-4666-8ba6-eb1684449489" providerId="ADAL" clId="{56860631-86DD-41EA-86BB-69B1EFAFDDA4}" dt="2021-08-13T19:44:54.774" v="139"/>
          <ac:graphicFrameMkLst>
            <pc:docMk/>
            <pc:sldMk cId="3474675051" sldId="283"/>
            <ac:graphicFrameMk id="7" creationId="{00000000-0000-0000-0000-000000000000}"/>
          </ac:graphicFrameMkLst>
        </pc:graphicFrameChg>
        <pc:picChg chg="add mod">
          <ac:chgData name="Morris, Caitlin A" userId="32ec1448-3c4b-4666-8ba6-eb1684449489" providerId="ADAL" clId="{56860631-86DD-41EA-86BB-69B1EFAFDDA4}" dt="2021-08-13T19:45:32.845" v="146" actId="1076"/>
          <ac:picMkLst>
            <pc:docMk/>
            <pc:sldMk cId="3474675051" sldId="283"/>
            <ac:picMk id="8" creationId="{DA6384E2-8C2E-48A6-A47D-58052D5D5ABC}"/>
          </ac:picMkLst>
        </pc:picChg>
        <pc:picChg chg="add mod">
          <ac:chgData name="Morris, Caitlin A" userId="32ec1448-3c4b-4666-8ba6-eb1684449489" providerId="ADAL" clId="{56860631-86DD-41EA-86BB-69B1EFAFDDA4}" dt="2021-08-13T19:45:44.288" v="148" actId="1076"/>
          <ac:picMkLst>
            <pc:docMk/>
            <pc:sldMk cId="3474675051" sldId="283"/>
            <ac:picMk id="9" creationId="{2C5DC89E-054E-46C4-944C-A6518B013642}"/>
          </ac:picMkLst>
        </pc:picChg>
      </pc:sldChg>
      <pc:sldChg chg="modCm modNotesTx">
        <pc:chgData name="Morris, Caitlin A" userId="32ec1448-3c4b-4666-8ba6-eb1684449489" providerId="ADAL" clId="{56860631-86DD-41EA-86BB-69B1EFAFDDA4}" dt="2021-09-13T21:45:16.279" v="1042" actId="20577"/>
        <pc:sldMkLst>
          <pc:docMk/>
          <pc:sldMk cId="2186443993" sldId="286"/>
        </pc:sldMkLst>
      </pc:sldChg>
      <pc:sldChg chg="addSp delSp modSp mod modNotesTx">
        <pc:chgData name="Morris, Caitlin A" userId="32ec1448-3c4b-4666-8ba6-eb1684449489" providerId="ADAL" clId="{56860631-86DD-41EA-86BB-69B1EFAFDDA4}" dt="2021-08-15T21:23:19.434" v="592" actId="1076"/>
        <pc:sldMkLst>
          <pc:docMk/>
          <pc:sldMk cId="1035651043" sldId="288"/>
        </pc:sldMkLst>
        <pc:spChg chg="mod">
          <ac:chgData name="Morris, Caitlin A" userId="32ec1448-3c4b-4666-8ba6-eb1684449489" providerId="ADAL" clId="{56860631-86DD-41EA-86BB-69B1EFAFDDA4}" dt="2021-08-15T21:20:33.481" v="493" actId="207"/>
          <ac:spMkLst>
            <pc:docMk/>
            <pc:sldMk cId="1035651043" sldId="288"/>
            <ac:spMk id="2" creationId="{00000000-0000-0000-0000-000000000000}"/>
          </ac:spMkLst>
        </pc:spChg>
        <pc:spChg chg="add mod">
          <ac:chgData name="Morris, Caitlin A" userId="32ec1448-3c4b-4666-8ba6-eb1684449489" providerId="ADAL" clId="{56860631-86DD-41EA-86BB-69B1EFAFDDA4}" dt="2021-08-15T21:22:48.462" v="585" actId="14100"/>
          <ac:spMkLst>
            <pc:docMk/>
            <pc:sldMk cId="1035651043" sldId="288"/>
            <ac:spMk id="3" creationId="{BA05A082-7535-4BB8-A2C7-4E8B3FD2BC0D}"/>
          </ac:spMkLst>
        </pc:spChg>
        <pc:spChg chg="add del mod">
          <ac:chgData name="Morris, Caitlin A" userId="32ec1448-3c4b-4666-8ba6-eb1684449489" providerId="ADAL" clId="{56860631-86DD-41EA-86BB-69B1EFAFDDA4}" dt="2021-08-15T21:18:23.446" v="458" actId="478"/>
          <ac:spMkLst>
            <pc:docMk/>
            <pc:sldMk cId="1035651043" sldId="288"/>
            <ac:spMk id="6" creationId="{81766725-1340-4FCB-A1E4-4E06114AC212}"/>
          </ac:spMkLst>
        </pc:spChg>
        <pc:spChg chg="add del mod">
          <ac:chgData name="Morris, Caitlin A" userId="32ec1448-3c4b-4666-8ba6-eb1684449489" providerId="ADAL" clId="{56860631-86DD-41EA-86BB-69B1EFAFDDA4}" dt="2021-08-15T21:23:10.397" v="590" actId="478"/>
          <ac:spMkLst>
            <pc:docMk/>
            <pc:sldMk cId="1035651043" sldId="288"/>
            <ac:spMk id="7" creationId="{8A70F058-4FD2-42A7-BA8B-E18246041B21}"/>
          </ac:spMkLst>
        </pc:spChg>
        <pc:picChg chg="del">
          <ac:chgData name="Morris, Caitlin A" userId="32ec1448-3c4b-4666-8ba6-eb1684449489" providerId="ADAL" clId="{56860631-86DD-41EA-86BB-69B1EFAFDDA4}" dt="2021-08-15T21:18:16.963" v="456" actId="478"/>
          <ac:picMkLst>
            <pc:docMk/>
            <pc:sldMk cId="1035651043" sldId="288"/>
            <ac:picMk id="5" creationId="{00000000-0000-0000-0000-000000000000}"/>
          </ac:picMkLst>
        </pc:picChg>
        <pc:picChg chg="add mod">
          <ac:chgData name="Morris, Caitlin A" userId="32ec1448-3c4b-4666-8ba6-eb1684449489" providerId="ADAL" clId="{56860631-86DD-41EA-86BB-69B1EFAFDDA4}" dt="2021-08-15T21:23:19.434" v="592" actId="1076"/>
          <ac:picMkLst>
            <pc:docMk/>
            <pc:sldMk cId="1035651043" sldId="288"/>
            <ac:picMk id="2050" creationId="{B2C02199-A6CB-4668-9CEC-D70BCA462AF5}"/>
          </ac:picMkLst>
        </pc:picChg>
      </pc:sldChg>
      <pc:sldChg chg="modSp mod modNotesTx">
        <pc:chgData name="Morris, Caitlin A" userId="32ec1448-3c4b-4666-8ba6-eb1684449489" providerId="ADAL" clId="{56860631-86DD-41EA-86BB-69B1EFAFDDA4}" dt="2021-09-13T21:50:25.421" v="1114" actId="20577"/>
        <pc:sldMkLst>
          <pc:docMk/>
          <pc:sldMk cId="2971369402" sldId="289"/>
        </pc:sldMkLst>
        <pc:spChg chg="mod">
          <ac:chgData name="Morris, Caitlin A" userId="32ec1448-3c4b-4666-8ba6-eb1684449489" providerId="ADAL" clId="{56860631-86DD-41EA-86BB-69B1EFAFDDA4}" dt="2021-08-13T21:17:32.062" v="251" actId="20577"/>
          <ac:spMkLst>
            <pc:docMk/>
            <pc:sldMk cId="2971369402" sldId="289"/>
            <ac:spMk id="7" creationId="{00000000-0000-0000-0000-000000000000}"/>
          </ac:spMkLst>
        </pc:spChg>
      </pc:sldChg>
      <pc:sldChg chg="modNotesTx">
        <pc:chgData name="Morris, Caitlin A" userId="32ec1448-3c4b-4666-8ba6-eb1684449489" providerId="ADAL" clId="{56860631-86DD-41EA-86BB-69B1EFAFDDA4}" dt="2021-09-13T21:51:13.005" v="1116" actId="20577"/>
        <pc:sldMkLst>
          <pc:docMk/>
          <pc:sldMk cId="1683671221" sldId="290"/>
        </pc:sldMkLst>
      </pc:sldChg>
      <pc:sldChg chg="addSp modSp mod">
        <pc:chgData name="Morris, Caitlin A" userId="32ec1448-3c4b-4666-8ba6-eb1684449489" providerId="ADAL" clId="{56860631-86DD-41EA-86BB-69B1EFAFDDA4}" dt="2021-08-13T20:46:44.620" v="157" actId="207"/>
        <pc:sldMkLst>
          <pc:docMk/>
          <pc:sldMk cId="2990811297" sldId="291"/>
        </pc:sldMkLst>
        <pc:spChg chg="add mod">
          <ac:chgData name="Morris, Caitlin A" userId="32ec1448-3c4b-4666-8ba6-eb1684449489" providerId="ADAL" clId="{56860631-86DD-41EA-86BB-69B1EFAFDDA4}" dt="2021-08-13T20:46:44.620" v="157" actId="207"/>
          <ac:spMkLst>
            <pc:docMk/>
            <pc:sldMk cId="2990811297" sldId="291"/>
            <ac:spMk id="3" creationId="{451251EC-E18B-45A4-9FDF-6682F95733A0}"/>
          </ac:spMkLst>
        </pc:spChg>
        <pc:graphicFrameChg chg="mod">
          <ac:chgData name="Morris, Caitlin A" userId="32ec1448-3c4b-4666-8ba6-eb1684449489" providerId="ADAL" clId="{56860631-86DD-41EA-86BB-69B1EFAFDDA4}" dt="2021-08-13T20:45:30.951" v="151"/>
          <ac:graphicFrameMkLst>
            <pc:docMk/>
            <pc:sldMk cId="2990811297" sldId="291"/>
            <ac:graphicFrameMk id="8" creationId="{00000000-0000-0000-0000-000000000000}"/>
          </ac:graphicFrameMkLst>
        </pc:graphicFrameChg>
        <pc:picChg chg="add mod">
          <ac:chgData name="Morris, Caitlin A" userId="32ec1448-3c4b-4666-8ba6-eb1684449489" providerId="ADAL" clId="{56860631-86DD-41EA-86BB-69B1EFAFDDA4}" dt="2021-08-13T20:46:09.920" v="155" actId="1076"/>
          <ac:picMkLst>
            <pc:docMk/>
            <pc:sldMk cId="2990811297" sldId="291"/>
            <ac:picMk id="5" creationId="{13254A54-5274-414F-9AAD-47D2BA4A1516}"/>
          </ac:picMkLst>
        </pc:picChg>
      </pc:sldChg>
      <pc:sldChg chg="modNotesTx">
        <pc:chgData name="Morris, Caitlin A" userId="32ec1448-3c4b-4666-8ba6-eb1684449489" providerId="ADAL" clId="{56860631-86DD-41EA-86BB-69B1EFAFDDA4}" dt="2021-09-13T21:46:39.905" v="1073" actId="20577"/>
        <pc:sldMkLst>
          <pc:docMk/>
          <pc:sldMk cId="3523425805" sldId="293"/>
        </pc:sldMkLst>
      </pc:sldChg>
      <pc:sldChg chg="modNotesTx">
        <pc:chgData name="Morris, Caitlin A" userId="32ec1448-3c4b-4666-8ba6-eb1684449489" providerId="ADAL" clId="{56860631-86DD-41EA-86BB-69B1EFAFDDA4}" dt="2021-09-13T21:47:19.181" v="1077" actId="20577"/>
        <pc:sldMkLst>
          <pc:docMk/>
          <pc:sldMk cId="1846594057" sldId="295"/>
        </pc:sldMkLst>
      </pc:sldChg>
      <pc:sldChg chg="modSp mod modNotesTx">
        <pc:chgData name="Morris, Caitlin A" userId="32ec1448-3c4b-4666-8ba6-eb1684449489" providerId="ADAL" clId="{56860631-86DD-41EA-86BB-69B1EFAFDDA4}" dt="2021-09-13T21:49:36.780" v="1083" actId="20577"/>
        <pc:sldMkLst>
          <pc:docMk/>
          <pc:sldMk cId="3529033953" sldId="301"/>
        </pc:sldMkLst>
        <pc:spChg chg="mod">
          <ac:chgData name="Morris, Caitlin A" userId="32ec1448-3c4b-4666-8ba6-eb1684449489" providerId="ADAL" clId="{56860631-86DD-41EA-86BB-69B1EFAFDDA4}" dt="2021-08-13T21:19:37.212" v="402" actId="20577"/>
          <ac:spMkLst>
            <pc:docMk/>
            <pc:sldMk cId="3529033953" sldId="301"/>
            <ac:spMk id="3" creationId="{00000000-0000-0000-0000-000000000000}"/>
          </ac:spMkLst>
        </pc:spChg>
        <pc:spChg chg="mod">
          <ac:chgData name="Morris, Caitlin A" userId="32ec1448-3c4b-4666-8ba6-eb1684449489" providerId="ADAL" clId="{56860631-86DD-41EA-86BB-69B1EFAFDDA4}" dt="2021-08-13T21:19:29.460" v="401" actId="1076"/>
          <ac:spMkLst>
            <pc:docMk/>
            <pc:sldMk cId="3529033953" sldId="301"/>
            <ac:spMk id="8" creationId="{00000000-0000-0000-0000-000000000000}"/>
          </ac:spMkLst>
        </pc:spChg>
      </pc:sldChg>
      <pc:sldChg chg="modSp mod modNotesTx">
        <pc:chgData name="Morris, Caitlin A" userId="32ec1448-3c4b-4666-8ba6-eb1684449489" providerId="ADAL" clId="{56860631-86DD-41EA-86BB-69B1EFAFDDA4}" dt="2021-09-13T21:50:04.696" v="1112" actId="20577"/>
        <pc:sldMkLst>
          <pc:docMk/>
          <pc:sldMk cId="3497643954" sldId="302"/>
        </pc:sldMkLst>
        <pc:spChg chg="mod">
          <ac:chgData name="Morris, Caitlin A" userId="32ec1448-3c4b-4666-8ba6-eb1684449489" providerId="ADAL" clId="{56860631-86DD-41EA-86BB-69B1EFAFDDA4}" dt="2021-08-13T21:18:00.974" v="279" actId="20577"/>
          <ac:spMkLst>
            <pc:docMk/>
            <pc:sldMk cId="3497643954" sldId="302"/>
            <ac:spMk id="4" creationId="{00000000-0000-0000-0000-000000000000}"/>
          </ac:spMkLst>
        </pc:spChg>
      </pc:sldChg>
      <pc:sldChg chg="modSp mod">
        <pc:chgData name="Morris, Caitlin A" userId="32ec1448-3c4b-4666-8ba6-eb1684449489" providerId="ADAL" clId="{56860631-86DD-41EA-86BB-69B1EFAFDDA4}" dt="2021-08-13T21:17:45.053" v="259" actId="20577"/>
        <pc:sldMkLst>
          <pc:docMk/>
          <pc:sldMk cId="2624168948" sldId="303"/>
        </pc:sldMkLst>
        <pc:spChg chg="mod">
          <ac:chgData name="Morris, Caitlin A" userId="32ec1448-3c4b-4666-8ba6-eb1684449489" providerId="ADAL" clId="{56860631-86DD-41EA-86BB-69B1EFAFDDA4}" dt="2021-08-13T21:17:45.053" v="259" actId="20577"/>
          <ac:spMkLst>
            <pc:docMk/>
            <pc:sldMk cId="2624168948" sldId="303"/>
            <ac:spMk id="4" creationId="{00000000-0000-0000-0000-000000000000}"/>
          </ac:spMkLst>
        </pc:spChg>
      </pc:sldChg>
      <pc:sldChg chg="modNotesTx">
        <pc:chgData name="Morris, Caitlin A" userId="32ec1448-3c4b-4666-8ba6-eb1684449489" providerId="ADAL" clId="{56860631-86DD-41EA-86BB-69B1EFAFDDA4}" dt="2021-09-13T21:33:49.930" v="645" actId="20577"/>
        <pc:sldMkLst>
          <pc:docMk/>
          <pc:sldMk cId="2353475817" sldId="304"/>
        </pc:sldMkLst>
      </pc:sldChg>
      <pc:sldChg chg="modSp mod">
        <pc:chgData name="Morris, Caitlin A" userId="32ec1448-3c4b-4666-8ba6-eb1684449489" providerId="ADAL" clId="{56860631-86DD-41EA-86BB-69B1EFAFDDA4}" dt="2021-08-15T21:03:10.467" v="417" actId="20577"/>
        <pc:sldMkLst>
          <pc:docMk/>
          <pc:sldMk cId="989231291" sldId="305"/>
        </pc:sldMkLst>
        <pc:spChg chg="mod">
          <ac:chgData name="Morris, Caitlin A" userId="32ec1448-3c4b-4666-8ba6-eb1684449489" providerId="ADAL" clId="{56860631-86DD-41EA-86BB-69B1EFAFDDA4}" dt="2021-08-15T21:03:10.467" v="417" actId="20577"/>
          <ac:spMkLst>
            <pc:docMk/>
            <pc:sldMk cId="989231291" sldId="305"/>
            <ac:spMk id="4" creationId="{00000000-0000-0000-0000-000000000000}"/>
          </ac:spMkLst>
        </pc:spChg>
      </pc:sldChg>
      <pc:sldChg chg="modNotesTx">
        <pc:chgData name="Morris, Caitlin A" userId="32ec1448-3c4b-4666-8ba6-eb1684449489" providerId="ADAL" clId="{56860631-86DD-41EA-86BB-69B1EFAFDDA4}" dt="2021-09-13T21:47:01.024" v="1075" actId="20577"/>
        <pc:sldMkLst>
          <pc:docMk/>
          <pc:sldMk cId="3181823301" sldId="310"/>
        </pc:sldMkLst>
      </pc:sldChg>
    </pc:docChg>
  </pc:docChgLst>
  <pc:docChgLst>
    <pc:chgData name="Morris, Caitlin A" userId="S::caimorris@uiowa.edu::32ec1448-3c4b-4666-8ba6-eb1684449489" providerId="AD" clId="Web-{45704501-28CD-4BE5-8064-67F521FE3498}"/>
    <pc:docChg chg="modSld">
      <pc:chgData name="Morris, Caitlin A" userId="S::caimorris@uiowa.edu::32ec1448-3c4b-4666-8ba6-eb1684449489" providerId="AD" clId="Web-{45704501-28CD-4BE5-8064-67F521FE3498}" dt="2021-08-17T15:31:06.800" v="53"/>
      <pc:docMkLst>
        <pc:docMk/>
      </pc:docMkLst>
      <pc:sldChg chg="addSp delSp modSp">
        <pc:chgData name="Morris, Caitlin A" userId="S::caimorris@uiowa.edu::32ec1448-3c4b-4666-8ba6-eb1684449489" providerId="AD" clId="Web-{45704501-28CD-4BE5-8064-67F521FE3498}" dt="2021-08-17T15:31:06.800" v="53"/>
        <pc:sldMkLst>
          <pc:docMk/>
          <pc:sldMk cId="1134358245" sldId="275"/>
        </pc:sldMkLst>
        <pc:spChg chg="add mod ord">
          <ac:chgData name="Morris, Caitlin A" userId="S::caimorris@uiowa.edu::32ec1448-3c4b-4666-8ba6-eb1684449489" providerId="AD" clId="Web-{45704501-28CD-4BE5-8064-67F521FE3498}" dt="2021-08-17T15:31:06.800" v="53"/>
          <ac:spMkLst>
            <pc:docMk/>
            <pc:sldMk cId="1134358245" sldId="275"/>
            <ac:spMk id="3" creationId="{003654CB-213D-495C-9E0B-260CD4375592}"/>
          </ac:spMkLst>
        </pc:spChg>
        <pc:picChg chg="mod">
          <ac:chgData name="Morris, Caitlin A" userId="S::caimorris@uiowa.edu::32ec1448-3c4b-4666-8ba6-eb1684449489" providerId="AD" clId="Web-{45704501-28CD-4BE5-8064-67F521FE3498}" dt="2021-08-17T15:28:29.034" v="40" actId="1076"/>
          <ac:picMkLst>
            <pc:docMk/>
            <pc:sldMk cId="1134358245" sldId="275"/>
            <ac:picMk id="4" creationId="{C3EE673E-FFC7-4126-98EF-0E73D5492F00}"/>
          </ac:picMkLst>
        </pc:picChg>
        <pc:picChg chg="del">
          <ac:chgData name="Morris, Caitlin A" userId="S::caimorris@uiowa.edu::32ec1448-3c4b-4666-8ba6-eb1684449489" providerId="AD" clId="Web-{45704501-28CD-4BE5-8064-67F521FE3498}" dt="2021-08-17T15:28:22.503" v="39"/>
          <ac:picMkLst>
            <pc:docMk/>
            <pc:sldMk cId="1134358245" sldId="275"/>
            <ac:picMk id="7" creationId="{00000000-0000-0000-0000-000000000000}"/>
          </ac:picMkLst>
        </pc:picChg>
      </pc:sldChg>
      <pc:sldChg chg="modSp">
        <pc:chgData name="Morris, Caitlin A" userId="S::caimorris@uiowa.edu::32ec1448-3c4b-4666-8ba6-eb1684449489" providerId="AD" clId="Web-{45704501-28CD-4BE5-8064-67F521FE3498}" dt="2021-08-17T15:28:54.066" v="41" actId="1076"/>
        <pc:sldMkLst>
          <pc:docMk/>
          <pc:sldMk cId="2248060515" sldId="277"/>
        </pc:sldMkLst>
        <pc:picChg chg="mod">
          <ac:chgData name="Morris, Caitlin A" userId="S::caimorris@uiowa.edu::32ec1448-3c4b-4666-8ba6-eb1684449489" providerId="AD" clId="Web-{45704501-28CD-4BE5-8064-67F521FE3498}" dt="2021-08-17T15:28:54.066" v="41" actId="1076"/>
          <ac:picMkLst>
            <pc:docMk/>
            <pc:sldMk cId="2248060515" sldId="277"/>
            <ac:picMk id="10" creationId="{00000000-0000-0000-0000-000000000000}"/>
          </ac:picMkLst>
        </pc:picChg>
      </pc:sldChg>
      <pc:sldChg chg="delSp modSp">
        <pc:chgData name="Morris, Caitlin A" userId="S::caimorris@uiowa.edu::32ec1448-3c4b-4666-8ba6-eb1684449489" providerId="AD" clId="Web-{45704501-28CD-4BE5-8064-67F521FE3498}" dt="2021-08-17T15:27:38.909" v="36" actId="1076"/>
        <pc:sldMkLst>
          <pc:docMk/>
          <pc:sldMk cId="1290714388" sldId="287"/>
        </pc:sldMkLst>
        <pc:spChg chg="mod">
          <ac:chgData name="Morris, Caitlin A" userId="S::caimorris@uiowa.edu::32ec1448-3c4b-4666-8ba6-eb1684449489" providerId="AD" clId="Web-{45704501-28CD-4BE5-8064-67F521FE3498}" dt="2021-08-17T15:26:56.472" v="9" actId="20577"/>
          <ac:spMkLst>
            <pc:docMk/>
            <pc:sldMk cId="1290714388" sldId="287"/>
            <ac:spMk id="9" creationId="{00000000-0000-0000-0000-000000000000}"/>
          </ac:spMkLst>
        </pc:spChg>
        <pc:spChg chg="mod">
          <ac:chgData name="Morris, Caitlin A" userId="S::caimorris@uiowa.edu::32ec1448-3c4b-4666-8ba6-eb1684449489" providerId="AD" clId="Web-{45704501-28CD-4BE5-8064-67F521FE3498}" dt="2021-08-17T15:27:38.909" v="36" actId="1076"/>
          <ac:spMkLst>
            <pc:docMk/>
            <pc:sldMk cId="1290714388" sldId="287"/>
            <ac:spMk id="10" creationId="{00000000-0000-0000-0000-000000000000}"/>
          </ac:spMkLst>
        </pc:spChg>
        <pc:picChg chg="del">
          <ac:chgData name="Morris, Caitlin A" userId="S::caimorris@uiowa.edu::32ec1448-3c4b-4666-8ba6-eb1684449489" providerId="AD" clId="Web-{45704501-28CD-4BE5-8064-67F521FE3498}" dt="2021-08-17T15:26:18.206" v="0"/>
          <ac:picMkLst>
            <pc:docMk/>
            <pc:sldMk cId="1290714388" sldId="287"/>
            <ac:picMk id="1026" creationId="{3A517697-18B2-4AB2-AA0A-44EA0CE8DB0F}"/>
          </ac:picMkLst>
        </pc:picChg>
      </pc:sldChg>
    </pc:docChg>
  </pc:docChgLst>
  <pc:docChgLst>
    <pc:chgData name="Meyer, Meredith L" userId="S::mermeyer@uiowa.edu::eefaf0c7-0bbb-45df-a1f6-0050c06391d6" providerId="AD" clId="Web-{06FAFBFC-41CE-4C6D-A644-B2ACAD0E5912}"/>
    <pc:docChg chg="modSld">
      <pc:chgData name="Meyer, Meredith L" userId="S::mermeyer@uiowa.edu::eefaf0c7-0bbb-45df-a1f6-0050c06391d6" providerId="AD" clId="Web-{06FAFBFC-41CE-4C6D-A644-B2ACAD0E5912}" dt="2023-07-08T00:38:54.020" v="111"/>
      <pc:docMkLst>
        <pc:docMk/>
      </pc:docMkLst>
      <pc:sldChg chg="modNotes">
        <pc:chgData name="Meyer, Meredith L" userId="S::mermeyer@uiowa.edu::eefaf0c7-0bbb-45df-a1f6-0050c06391d6" providerId="AD" clId="Web-{06FAFBFC-41CE-4C6D-A644-B2ACAD0E5912}" dt="2023-07-08T00:17:26.677" v="2"/>
        <pc:sldMkLst>
          <pc:docMk/>
          <pc:sldMk cId="2370821952" sldId="257"/>
        </pc:sldMkLst>
      </pc:sldChg>
      <pc:sldChg chg="modNotes">
        <pc:chgData name="Meyer, Meredith L" userId="S::mermeyer@uiowa.edu::eefaf0c7-0bbb-45df-a1f6-0050c06391d6" providerId="AD" clId="Web-{06FAFBFC-41CE-4C6D-A644-B2ACAD0E5912}" dt="2023-07-08T00:38:54.020" v="111"/>
        <pc:sldMkLst>
          <pc:docMk/>
          <pc:sldMk cId="1643290073" sldId="280"/>
        </pc:sldMkLst>
      </pc:sldChg>
      <pc:sldChg chg="modSp">
        <pc:chgData name="Meyer, Meredith L" userId="S::mermeyer@uiowa.edu::eefaf0c7-0bbb-45df-a1f6-0050c06391d6" providerId="AD" clId="Web-{06FAFBFC-41CE-4C6D-A644-B2ACAD0E5912}" dt="2023-07-08T00:26:05.330" v="5" actId="14100"/>
        <pc:sldMkLst>
          <pc:docMk/>
          <pc:sldMk cId="717343055" sldId="284"/>
        </pc:sldMkLst>
        <pc:spChg chg="mod">
          <ac:chgData name="Meyer, Meredith L" userId="S::mermeyer@uiowa.edu::eefaf0c7-0bbb-45df-a1f6-0050c06391d6" providerId="AD" clId="Web-{06FAFBFC-41CE-4C6D-A644-B2ACAD0E5912}" dt="2023-07-08T00:25:38.641" v="3" actId="20577"/>
          <ac:spMkLst>
            <pc:docMk/>
            <pc:sldMk cId="717343055" sldId="284"/>
            <ac:spMk id="7" creationId="{1FDD21DD-DB4B-5495-A6D7-230BFB78B9A0}"/>
          </ac:spMkLst>
        </pc:spChg>
        <pc:spChg chg="mod">
          <ac:chgData name="Meyer, Meredith L" userId="S::mermeyer@uiowa.edu::eefaf0c7-0bbb-45df-a1f6-0050c06391d6" providerId="AD" clId="Web-{06FAFBFC-41CE-4C6D-A644-B2ACAD0E5912}" dt="2023-07-08T00:26:05.330" v="5" actId="14100"/>
          <ac:spMkLst>
            <pc:docMk/>
            <pc:sldMk cId="717343055" sldId="284"/>
            <ac:spMk id="9" creationId="{5EF64016-0F05-0DE0-DDB9-6121B1A36D3F}"/>
          </ac:spMkLst>
        </pc:spChg>
      </pc:sldChg>
      <pc:sldChg chg="modNotes">
        <pc:chgData name="Meyer, Meredith L" userId="S::mermeyer@uiowa.edu::eefaf0c7-0bbb-45df-a1f6-0050c06391d6" providerId="AD" clId="Web-{06FAFBFC-41CE-4C6D-A644-B2ACAD0E5912}" dt="2023-07-08T00:27:12.019" v="13"/>
        <pc:sldMkLst>
          <pc:docMk/>
          <pc:sldMk cId="2186443993" sldId="286"/>
        </pc:sldMkLst>
      </pc:sldChg>
      <pc:sldChg chg="modSp">
        <pc:chgData name="Meyer, Meredith L" userId="S::mermeyer@uiowa.edu::eefaf0c7-0bbb-45df-a1f6-0050c06391d6" providerId="AD" clId="Web-{06FAFBFC-41CE-4C6D-A644-B2ACAD0E5912}" dt="2023-07-08T00:31:13.602" v="32" actId="1076"/>
        <pc:sldMkLst>
          <pc:docMk/>
          <pc:sldMk cId="4005587605" sldId="296"/>
        </pc:sldMkLst>
        <pc:spChg chg="mod">
          <ac:chgData name="Meyer, Meredith L" userId="S::mermeyer@uiowa.edu::eefaf0c7-0bbb-45df-a1f6-0050c06391d6" providerId="AD" clId="Web-{06FAFBFC-41CE-4C6D-A644-B2ACAD0E5912}" dt="2023-07-08T00:31:03.040" v="30" actId="1076"/>
          <ac:spMkLst>
            <pc:docMk/>
            <pc:sldMk cId="4005587605" sldId="296"/>
            <ac:spMk id="6" creationId="{00000000-0000-0000-0000-000000000000}"/>
          </ac:spMkLst>
        </pc:spChg>
        <pc:spChg chg="mod">
          <ac:chgData name="Meyer, Meredith L" userId="S::mermeyer@uiowa.edu::eefaf0c7-0bbb-45df-a1f6-0050c06391d6" providerId="AD" clId="Web-{06FAFBFC-41CE-4C6D-A644-B2ACAD0E5912}" dt="2023-07-08T00:31:13.602" v="32" actId="1076"/>
          <ac:spMkLst>
            <pc:docMk/>
            <pc:sldMk cId="4005587605" sldId="296"/>
            <ac:spMk id="7" creationId="{00000000-0000-0000-0000-000000000000}"/>
          </ac:spMkLst>
        </pc:spChg>
        <pc:spChg chg="mod">
          <ac:chgData name="Meyer, Meredith L" userId="S::mermeyer@uiowa.edu::eefaf0c7-0bbb-45df-a1f6-0050c06391d6" providerId="AD" clId="Web-{06FAFBFC-41CE-4C6D-A644-B2ACAD0E5912}" dt="2023-07-08T00:30:45.680" v="28" actId="20577"/>
          <ac:spMkLst>
            <pc:docMk/>
            <pc:sldMk cId="4005587605" sldId="296"/>
            <ac:spMk id="16" creationId="{00000000-0000-0000-0000-000000000000}"/>
          </ac:spMkLst>
        </pc:spChg>
      </pc:sldChg>
      <pc:sldChg chg="modSp">
        <pc:chgData name="Meyer, Meredith L" userId="S::mermeyer@uiowa.edu::eefaf0c7-0bbb-45df-a1f6-0050c06391d6" providerId="AD" clId="Web-{06FAFBFC-41CE-4C6D-A644-B2ACAD0E5912}" dt="2023-07-08T00:33:56.278" v="35" actId="1076"/>
        <pc:sldMkLst>
          <pc:docMk/>
          <pc:sldMk cId="3529033953" sldId="301"/>
        </pc:sldMkLst>
        <pc:spChg chg="mod">
          <ac:chgData name="Meyer, Meredith L" userId="S::mermeyer@uiowa.edu::eefaf0c7-0bbb-45df-a1f6-0050c06391d6" providerId="AD" clId="Web-{06FAFBFC-41CE-4C6D-A644-B2ACAD0E5912}" dt="2023-07-08T00:33:56.278" v="35" actId="1076"/>
          <ac:spMkLst>
            <pc:docMk/>
            <pc:sldMk cId="3529033953" sldId="301"/>
            <ac:spMk id="11" creationId="{00000000-0000-0000-0000-000000000000}"/>
          </ac:spMkLst>
        </pc:spChg>
      </pc:sldChg>
      <pc:sldChg chg="modSp">
        <pc:chgData name="Meyer, Meredith L" userId="S::mermeyer@uiowa.edu::eefaf0c7-0bbb-45df-a1f6-0050c06391d6" providerId="AD" clId="Web-{06FAFBFC-41CE-4C6D-A644-B2ACAD0E5912}" dt="2023-07-08T00:36:20.735" v="81" actId="20577"/>
        <pc:sldMkLst>
          <pc:docMk/>
          <pc:sldMk cId="3497643954" sldId="302"/>
        </pc:sldMkLst>
        <pc:spChg chg="mod">
          <ac:chgData name="Meyer, Meredith L" userId="S::mermeyer@uiowa.edu::eefaf0c7-0bbb-45df-a1f6-0050c06391d6" providerId="AD" clId="Web-{06FAFBFC-41CE-4C6D-A644-B2ACAD0E5912}" dt="2023-07-08T00:36:20.735" v="81" actId="20577"/>
          <ac:spMkLst>
            <pc:docMk/>
            <pc:sldMk cId="3497643954" sldId="302"/>
            <ac:spMk id="4" creationId="{00000000-0000-0000-0000-000000000000}"/>
          </ac:spMkLst>
        </pc:spChg>
      </pc:sldChg>
    </pc:docChg>
  </pc:docChgLst>
  <pc:docChgLst>
    <pc:chgData name="Meyer, Meredith L" userId="S::mermeyer@uiowa.edu::eefaf0c7-0bbb-45df-a1f6-0050c06391d6" providerId="AD" clId="Web-{E7AF2048-3B72-415E-9875-2A78CDDF74AC}"/>
    <pc:docChg chg="modSld">
      <pc:chgData name="Meyer, Meredith L" userId="S::mermeyer@uiowa.edu::eefaf0c7-0bbb-45df-a1f6-0050c06391d6" providerId="AD" clId="Web-{E7AF2048-3B72-415E-9875-2A78CDDF74AC}" dt="2023-07-03T16:02:42.795" v="88" actId="1076"/>
      <pc:docMkLst>
        <pc:docMk/>
      </pc:docMkLst>
      <pc:sldChg chg="modSp">
        <pc:chgData name="Meyer, Meredith L" userId="S::mermeyer@uiowa.edu::eefaf0c7-0bbb-45df-a1f6-0050c06391d6" providerId="AD" clId="Web-{E7AF2048-3B72-415E-9875-2A78CDDF74AC}" dt="2023-07-03T14:56:08.671" v="13" actId="20577"/>
        <pc:sldMkLst>
          <pc:docMk/>
          <pc:sldMk cId="3523425805" sldId="293"/>
        </pc:sldMkLst>
        <pc:spChg chg="mod">
          <ac:chgData name="Meyer, Meredith L" userId="S::mermeyer@uiowa.edu::eefaf0c7-0bbb-45df-a1f6-0050c06391d6" providerId="AD" clId="Web-{E7AF2048-3B72-415E-9875-2A78CDDF74AC}" dt="2023-07-03T14:56:08.671" v="13" actId="20577"/>
          <ac:spMkLst>
            <pc:docMk/>
            <pc:sldMk cId="3523425805" sldId="293"/>
            <ac:spMk id="9" creationId="{00000000-0000-0000-0000-000000000000}"/>
          </ac:spMkLst>
        </pc:spChg>
      </pc:sldChg>
      <pc:sldChg chg="modNotes">
        <pc:chgData name="Meyer, Meredith L" userId="S::mermeyer@uiowa.edu::eefaf0c7-0bbb-45df-a1f6-0050c06391d6" providerId="AD" clId="Web-{E7AF2048-3B72-415E-9875-2A78CDDF74AC}" dt="2023-07-03T15:40:02.795" v="45"/>
        <pc:sldMkLst>
          <pc:docMk/>
          <pc:sldMk cId="1846594057" sldId="295"/>
        </pc:sldMkLst>
      </pc:sldChg>
      <pc:sldChg chg="modNotes">
        <pc:chgData name="Meyer, Meredith L" userId="S::mermeyer@uiowa.edu::eefaf0c7-0bbb-45df-a1f6-0050c06391d6" providerId="AD" clId="Web-{E7AF2048-3B72-415E-9875-2A78CDDF74AC}" dt="2023-07-03T15:54:19.528" v="85"/>
        <pc:sldMkLst>
          <pc:docMk/>
          <pc:sldMk cId="3529033953" sldId="301"/>
        </pc:sldMkLst>
      </pc:sldChg>
      <pc:sldChg chg="modSp">
        <pc:chgData name="Meyer, Meredith L" userId="S::mermeyer@uiowa.edu::eefaf0c7-0bbb-45df-a1f6-0050c06391d6" providerId="AD" clId="Web-{E7AF2048-3B72-415E-9875-2A78CDDF74AC}" dt="2023-07-03T16:02:42.795" v="88" actId="1076"/>
        <pc:sldMkLst>
          <pc:docMk/>
          <pc:sldMk cId="233263346" sldId="308"/>
        </pc:sldMkLst>
        <pc:graphicFrameChg chg="mod">
          <ac:chgData name="Meyer, Meredith L" userId="S::mermeyer@uiowa.edu::eefaf0c7-0bbb-45df-a1f6-0050c06391d6" providerId="AD" clId="Web-{E7AF2048-3B72-415E-9875-2A78CDDF74AC}" dt="2023-07-03T16:02:42.795" v="88" actId="1076"/>
          <ac:graphicFrameMkLst>
            <pc:docMk/>
            <pc:sldMk cId="233263346" sldId="308"/>
            <ac:graphicFrameMk id="3" creationId="{00000000-0000-0000-0000-000000000000}"/>
          </ac:graphicFrameMkLst>
        </pc:graphicFrameChg>
      </pc:sldChg>
    </pc:docChg>
  </pc:docChgLst>
  <pc:docChgLst>
    <pc:chgData name="Meyer, Meredith L" userId="S::mermeyer@uiowa.edu::eefaf0c7-0bbb-45df-a1f6-0050c06391d6" providerId="AD" clId="Web-{0D7B10DB-C4AD-454F-926D-092F0D0D5DE4}"/>
    <pc:docChg chg="">
      <pc:chgData name="Meyer, Meredith L" userId="S::mermeyer@uiowa.edu::eefaf0c7-0bbb-45df-a1f6-0050c06391d6" providerId="AD" clId="Web-{0D7B10DB-C4AD-454F-926D-092F0D0D5DE4}" dt="2023-05-31T04:02:53.274" v="0"/>
      <pc:docMkLst>
        <pc:docMk/>
      </pc:docMkLst>
      <pc:sldChg chg="addCm">
        <pc:chgData name="Meyer, Meredith L" userId="S::mermeyer@uiowa.edu::eefaf0c7-0bbb-45df-a1f6-0050c06391d6" providerId="AD" clId="Web-{0D7B10DB-C4AD-454F-926D-092F0D0D5DE4}" dt="2023-05-31T04:02:53.274" v="0"/>
        <pc:sldMkLst>
          <pc:docMk/>
          <pc:sldMk cId="565480564" sldId="267"/>
        </pc:sldMkLst>
      </pc:sldChg>
    </pc:docChg>
  </pc:docChgLst>
  <pc:docChgLst>
    <pc:chgData name="Morris, Caitlin A" userId="S::caimorris@uiowa.edu::32ec1448-3c4b-4666-8ba6-eb1684449489" providerId="AD" clId="Web-{61CECC42-61CA-4205-B4C0-74BDAD152954}"/>
    <pc:docChg chg="modSld">
      <pc:chgData name="Morris, Caitlin A" userId="S::caimorris@uiowa.edu::32ec1448-3c4b-4666-8ba6-eb1684449489" providerId="AD" clId="Web-{61CECC42-61CA-4205-B4C0-74BDAD152954}" dt="2021-08-13T19:25:43.980" v="24" actId="20577"/>
      <pc:docMkLst>
        <pc:docMk/>
      </pc:docMkLst>
      <pc:sldChg chg="modSp">
        <pc:chgData name="Morris, Caitlin A" userId="S::caimorris@uiowa.edu::32ec1448-3c4b-4666-8ba6-eb1684449489" providerId="AD" clId="Web-{61CECC42-61CA-4205-B4C0-74BDAD152954}" dt="2021-08-13T19:25:43.980" v="24" actId="20577"/>
        <pc:sldMkLst>
          <pc:docMk/>
          <pc:sldMk cId="2370821952" sldId="257"/>
        </pc:sldMkLst>
        <pc:spChg chg="mod">
          <ac:chgData name="Morris, Caitlin A" userId="S::caimorris@uiowa.edu::32ec1448-3c4b-4666-8ba6-eb1684449489" providerId="AD" clId="Web-{61CECC42-61CA-4205-B4C0-74BDAD152954}" dt="2021-08-13T19:25:43.980" v="24" actId="20577"/>
          <ac:spMkLst>
            <pc:docMk/>
            <pc:sldMk cId="2370821952" sldId="257"/>
            <ac:spMk id="7" creationId="{00000000-0000-0000-0000-000000000000}"/>
          </ac:spMkLst>
        </pc:spChg>
      </pc:sldChg>
      <pc:sldChg chg="modSp">
        <pc:chgData name="Morris, Caitlin A" userId="S::caimorris@uiowa.edu::32ec1448-3c4b-4666-8ba6-eb1684449489" providerId="AD" clId="Web-{61CECC42-61CA-4205-B4C0-74BDAD152954}" dt="2021-08-13T19:17:02.903" v="12" actId="20577"/>
        <pc:sldMkLst>
          <pc:docMk/>
          <pc:sldMk cId="1227726709" sldId="260"/>
        </pc:sldMkLst>
        <pc:spChg chg="mod">
          <ac:chgData name="Morris, Caitlin A" userId="S::caimorris@uiowa.edu::32ec1448-3c4b-4666-8ba6-eb1684449489" providerId="AD" clId="Web-{61CECC42-61CA-4205-B4C0-74BDAD152954}" dt="2021-08-13T19:17:02.903" v="12" actId="20577"/>
          <ac:spMkLst>
            <pc:docMk/>
            <pc:sldMk cId="1227726709" sldId="260"/>
            <ac:spMk id="14" creationId="{00000000-0000-0000-0000-000000000000}"/>
          </ac:spMkLst>
        </pc:spChg>
      </pc:sldChg>
      <pc:sldChg chg="modSp">
        <pc:chgData name="Morris, Caitlin A" userId="S::caimorris@uiowa.edu::32ec1448-3c4b-4666-8ba6-eb1684449489" providerId="AD" clId="Web-{61CECC42-61CA-4205-B4C0-74BDAD152954}" dt="2021-08-13T19:19:29.575" v="18" actId="20577"/>
        <pc:sldMkLst>
          <pc:docMk/>
          <pc:sldMk cId="1683671221" sldId="290"/>
        </pc:sldMkLst>
        <pc:spChg chg="mod">
          <ac:chgData name="Morris, Caitlin A" userId="S::caimorris@uiowa.edu::32ec1448-3c4b-4666-8ba6-eb1684449489" providerId="AD" clId="Web-{61CECC42-61CA-4205-B4C0-74BDAD152954}" dt="2021-08-13T19:19:29.575" v="18" actId="20577"/>
          <ac:spMkLst>
            <pc:docMk/>
            <pc:sldMk cId="1683671221" sldId="290"/>
            <ac:spMk id="7" creationId="{00000000-0000-0000-0000-000000000000}"/>
          </ac:spMkLst>
        </pc:spChg>
      </pc:sldChg>
    </pc:docChg>
  </pc:docChgLst>
  <pc:docChgLst>
    <pc:chgData name="Meyer, Meredith L" userId="S::mermeyer@uiowa.edu::eefaf0c7-0bbb-45df-a1f6-0050c06391d6" providerId="AD" clId="Web-{D0B024D1-D802-4C0C-9379-6507A742138D}"/>
    <pc:docChg chg="modSld">
      <pc:chgData name="Meyer, Meredith L" userId="S::mermeyer@uiowa.edu::eefaf0c7-0bbb-45df-a1f6-0050c06391d6" providerId="AD" clId="Web-{D0B024D1-D802-4C0C-9379-6507A742138D}" dt="2023-07-06T04:18:40.637" v="37" actId="14100"/>
      <pc:docMkLst>
        <pc:docMk/>
      </pc:docMkLst>
      <pc:sldChg chg="addSp delSp modSp">
        <pc:chgData name="Meyer, Meredith L" userId="S::mermeyer@uiowa.edu::eefaf0c7-0bbb-45df-a1f6-0050c06391d6" providerId="AD" clId="Web-{D0B024D1-D802-4C0C-9379-6507A742138D}" dt="2023-07-06T04:18:40.637" v="37" actId="14100"/>
        <pc:sldMkLst>
          <pc:docMk/>
          <pc:sldMk cId="1643290073" sldId="280"/>
        </pc:sldMkLst>
        <pc:picChg chg="add mod">
          <ac:chgData name="Meyer, Meredith L" userId="S::mermeyer@uiowa.edu::eefaf0c7-0bbb-45df-a1f6-0050c06391d6" providerId="AD" clId="Web-{D0B024D1-D802-4C0C-9379-6507A742138D}" dt="2023-07-06T04:18:40.637" v="37" actId="14100"/>
          <ac:picMkLst>
            <pc:docMk/>
            <pc:sldMk cId="1643290073" sldId="280"/>
            <ac:picMk id="2" creationId="{0BD39845-06AC-4EC0-710C-5E4EA2F9AEB0}"/>
          </ac:picMkLst>
        </pc:picChg>
        <pc:picChg chg="add mod">
          <ac:chgData name="Meyer, Meredith L" userId="S::mermeyer@uiowa.edu::eefaf0c7-0bbb-45df-a1f6-0050c06391d6" providerId="AD" clId="Web-{D0B024D1-D802-4C0C-9379-6507A742138D}" dt="2023-07-06T04:18:30.027" v="36" actId="1076"/>
          <ac:picMkLst>
            <pc:docMk/>
            <pc:sldMk cId="1643290073" sldId="280"/>
            <ac:picMk id="4" creationId="{562353E7-1D4C-7F49-C487-F41489E67D31}"/>
          </ac:picMkLst>
        </pc:picChg>
        <pc:picChg chg="add mod">
          <ac:chgData name="Meyer, Meredith L" userId="S::mermeyer@uiowa.edu::eefaf0c7-0bbb-45df-a1f6-0050c06391d6" providerId="AD" clId="Web-{D0B024D1-D802-4C0C-9379-6507A742138D}" dt="2023-07-06T04:18:11.214" v="35" actId="1076"/>
          <ac:picMkLst>
            <pc:docMk/>
            <pc:sldMk cId="1643290073" sldId="280"/>
            <ac:picMk id="6" creationId="{A72A91D7-DB72-F8D6-6CA3-4C611C327F44}"/>
          </ac:picMkLst>
        </pc:picChg>
        <pc:picChg chg="del">
          <ac:chgData name="Meyer, Meredith L" userId="S::mermeyer@uiowa.edu::eefaf0c7-0bbb-45df-a1f6-0050c06391d6" providerId="AD" clId="Web-{D0B024D1-D802-4C0C-9379-6507A742138D}" dt="2023-07-06T04:16:53.556" v="23"/>
          <ac:picMkLst>
            <pc:docMk/>
            <pc:sldMk cId="1643290073" sldId="280"/>
            <ac:picMk id="7" creationId="{864EAD6D-CFF0-4339-8B1A-487914258690}"/>
          </ac:picMkLst>
        </pc:picChg>
        <pc:picChg chg="del">
          <ac:chgData name="Meyer, Meredith L" userId="S::mermeyer@uiowa.edu::eefaf0c7-0bbb-45df-a1f6-0050c06391d6" providerId="AD" clId="Web-{D0B024D1-D802-4C0C-9379-6507A742138D}" dt="2023-07-06T04:17:42.604" v="31"/>
          <ac:picMkLst>
            <pc:docMk/>
            <pc:sldMk cId="1643290073" sldId="280"/>
            <ac:picMk id="9" creationId="{927E5FA4-389C-4682-BD8A-DAB01834477D}"/>
          </ac:picMkLst>
        </pc:picChg>
        <pc:picChg chg="del">
          <ac:chgData name="Meyer, Meredith L" userId="S::mermeyer@uiowa.edu::eefaf0c7-0bbb-45df-a1f6-0050c06391d6" providerId="AD" clId="Web-{D0B024D1-D802-4C0C-9379-6507A742138D}" dt="2023-07-06T04:17:11.791" v="27"/>
          <ac:picMkLst>
            <pc:docMk/>
            <pc:sldMk cId="1643290073" sldId="280"/>
            <ac:picMk id="11" creationId="{886C0560-6D7F-47FC-8EBE-D35DA398EC6A}"/>
          </ac:picMkLst>
        </pc:picChg>
      </pc:sldChg>
      <pc:sldChg chg="addSp delSp modSp">
        <pc:chgData name="Meyer, Meredith L" userId="S::mermeyer@uiowa.edu::eefaf0c7-0bbb-45df-a1f6-0050c06391d6" providerId="AD" clId="Web-{D0B024D1-D802-4C0C-9379-6507A742138D}" dt="2023-07-06T03:53:38.750" v="19" actId="1076"/>
        <pc:sldMkLst>
          <pc:docMk/>
          <pc:sldMk cId="4225524767" sldId="281"/>
        </pc:sldMkLst>
        <pc:picChg chg="add mod">
          <ac:chgData name="Meyer, Meredith L" userId="S::mermeyer@uiowa.edu::eefaf0c7-0bbb-45df-a1f6-0050c06391d6" providerId="AD" clId="Web-{D0B024D1-D802-4C0C-9379-6507A742138D}" dt="2023-07-06T03:53:38.750" v="19" actId="1076"/>
          <ac:picMkLst>
            <pc:docMk/>
            <pc:sldMk cId="4225524767" sldId="281"/>
            <ac:picMk id="5" creationId="{118E3821-8DE2-E220-2325-EB3D38975428}"/>
          </ac:picMkLst>
        </pc:picChg>
        <pc:picChg chg="del">
          <ac:chgData name="Meyer, Meredith L" userId="S::mermeyer@uiowa.edu::eefaf0c7-0bbb-45df-a1f6-0050c06391d6" providerId="AD" clId="Web-{D0B024D1-D802-4C0C-9379-6507A742138D}" dt="2023-07-06T03:51:22.671" v="5"/>
          <ac:picMkLst>
            <pc:docMk/>
            <pc:sldMk cId="4225524767" sldId="281"/>
            <ac:picMk id="13" creationId="{F3B19BC1-179D-438C-9BA4-75A155F5EA57}"/>
          </ac:picMkLst>
        </pc:picChg>
      </pc:sldChg>
      <pc:sldChg chg="modSp">
        <pc:chgData name="Meyer, Meredith L" userId="S::mermeyer@uiowa.edu::eefaf0c7-0bbb-45df-a1f6-0050c06391d6" providerId="AD" clId="Web-{D0B024D1-D802-4C0C-9379-6507A742138D}" dt="2023-07-06T03:54:14.767" v="22" actId="14100"/>
        <pc:sldMkLst>
          <pc:docMk/>
          <pc:sldMk cId="717343055" sldId="284"/>
        </pc:sldMkLst>
        <pc:spChg chg="mod">
          <ac:chgData name="Meyer, Meredith L" userId="S::mermeyer@uiowa.edu::eefaf0c7-0bbb-45df-a1f6-0050c06391d6" providerId="AD" clId="Web-{D0B024D1-D802-4C0C-9379-6507A742138D}" dt="2023-07-06T03:54:14.767" v="22" actId="14100"/>
          <ac:spMkLst>
            <pc:docMk/>
            <pc:sldMk cId="717343055" sldId="284"/>
            <ac:spMk id="4" creationId="{9DD995E4-FEFB-8B9B-2BC9-DD916CE41EA0}"/>
          </ac:spMkLst>
        </pc:spChg>
      </pc:sldChg>
    </pc:docChg>
  </pc:docChgLst>
  <pc:docChgLst>
    <pc:chgData name="Bucklin, Becky S" userId="S::rsbucklin@uiowa.edu::92409861-9298-4a73-8093-c2eb1150ebe9" providerId="AD" clId="Web-{82551A64-FF85-CB30-93B6-7760AAB8977A}"/>
    <pc:docChg chg="">
      <pc:chgData name="Bucklin, Becky S" userId="S::rsbucklin@uiowa.edu::92409861-9298-4a73-8093-c2eb1150ebe9" providerId="AD" clId="Web-{82551A64-FF85-CB30-93B6-7760AAB8977A}" dt="2023-07-06T12:50:23.265" v="0"/>
      <pc:docMkLst>
        <pc:docMk/>
      </pc:docMkLst>
      <pc:sldChg chg="addCm">
        <pc:chgData name="Bucklin, Becky S" userId="S::rsbucklin@uiowa.edu::92409861-9298-4a73-8093-c2eb1150ebe9" providerId="AD" clId="Web-{82551A64-FF85-CB30-93B6-7760AAB8977A}" dt="2023-07-06T12:50:23.265" v="0"/>
        <pc:sldMkLst>
          <pc:docMk/>
          <pc:sldMk cId="2966699609" sldId="266"/>
        </pc:sldMkLst>
      </pc:sldChg>
    </pc:docChg>
  </pc:docChgLst>
  <pc:docChgLst>
    <pc:chgData name="Bucklin, Becky S" userId="92409861-9298-4a73-8093-c2eb1150ebe9" providerId="ADAL" clId="{905B8DC3-0D6E-4984-9CCD-F4D13BAB1285}"/>
    <pc:docChg chg="custSel modSld">
      <pc:chgData name="Bucklin, Becky S" userId="92409861-9298-4a73-8093-c2eb1150ebe9" providerId="ADAL" clId="{905B8DC3-0D6E-4984-9CCD-F4D13BAB1285}" dt="2023-07-28T20:41:42.111" v="324" actId="478"/>
      <pc:docMkLst>
        <pc:docMk/>
      </pc:docMkLst>
      <pc:sldChg chg="delCm">
        <pc:chgData name="Bucklin, Becky S" userId="92409861-9298-4a73-8093-c2eb1150ebe9" providerId="ADAL" clId="{905B8DC3-0D6E-4984-9CCD-F4D13BAB1285}" dt="2023-07-28T20:27:12.417" v="2" actId="1592"/>
        <pc:sldMkLst>
          <pc:docMk/>
          <pc:sldMk cId="2370821952" sldId="257"/>
        </pc:sldMkLst>
      </pc:sldChg>
      <pc:sldChg chg="delCm">
        <pc:chgData name="Bucklin, Becky S" userId="92409861-9298-4a73-8093-c2eb1150ebe9" providerId="ADAL" clId="{905B8DC3-0D6E-4984-9CCD-F4D13BAB1285}" dt="2023-07-28T20:28:31.182" v="3" actId="1592"/>
        <pc:sldMkLst>
          <pc:docMk/>
          <pc:sldMk cId="2345164229" sldId="259"/>
        </pc:sldMkLst>
      </pc:sldChg>
      <pc:sldChg chg="delCm">
        <pc:chgData name="Bucklin, Becky S" userId="92409861-9298-4a73-8093-c2eb1150ebe9" providerId="ADAL" clId="{905B8DC3-0D6E-4984-9CCD-F4D13BAB1285}" dt="2023-07-28T20:29:10.451" v="4" actId="1592"/>
        <pc:sldMkLst>
          <pc:docMk/>
          <pc:sldMk cId="2832048779" sldId="265"/>
        </pc:sldMkLst>
      </pc:sldChg>
      <pc:sldChg chg="delCm">
        <pc:chgData name="Bucklin, Becky S" userId="92409861-9298-4a73-8093-c2eb1150ebe9" providerId="ADAL" clId="{905B8DC3-0D6E-4984-9CCD-F4D13BAB1285}" dt="2023-07-28T20:29:38.891" v="7" actId="1592"/>
        <pc:sldMkLst>
          <pc:docMk/>
          <pc:sldMk cId="2966699609" sldId="266"/>
        </pc:sldMkLst>
      </pc:sldChg>
      <pc:sldChg chg="delCm">
        <pc:chgData name="Bucklin, Becky S" userId="92409861-9298-4a73-8093-c2eb1150ebe9" providerId="ADAL" clId="{905B8DC3-0D6E-4984-9CCD-F4D13BAB1285}" dt="2023-07-28T20:30:02.623" v="8" actId="1592"/>
        <pc:sldMkLst>
          <pc:docMk/>
          <pc:sldMk cId="565480564" sldId="267"/>
        </pc:sldMkLst>
      </pc:sldChg>
      <pc:sldChg chg="delCm">
        <pc:chgData name="Bucklin, Becky S" userId="92409861-9298-4a73-8093-c2eb1150ebe9" providerId="ADAL" clId="{905B8DC3-0D6E-4984-9CCD-F4D13BAB1285}" dt="2023-07-28T20:32:21.495" v="92" actId="1592"/>
        <pc:sldMkLst>
          <pc:docMk/>
          <pc:sldMk cId="1134358245" sldId="275"/>
        </pc:sldMkLst>
      </pc:sldChg>
      <pc:sldChg chg="addCm delCm">
        <pc:chgData name="Bucklin, Becky S" userId="92409861-9298-4a73-8093-c2eb1150ebe9" providerId="ADAL" clId="{905B8DC3-0D6E-4984-9CCD-F4D13BAB1285}" dt="2023-07-28T20:33:17.214" v="94" actId="1589"/>
        <pc:sldMkLst>
          <pc:docMk/>
          <pc:sldMk cId="2248060515" sldId="277"/>
        </pc:sldMkLst>
      </pc:sldChg>
      <pc:sldChg chg="delCm">
        <pc:chgData name="Bucklin, Becky S" userId="92409861-9298-4a73-8093-c2eb1150ebe9" providerId="ADAL" clId="{905B8DC3-0D6E-4984-9CCD-F4D13BAB1285}" dt="2023-07-28T20:40:46.611" v="321" actId="1592"/>
        <pc:sldMkLst>
          <pc:docMk/>
          <pc:sldMk cId="4035957378" sldId="279"/>
        </pc:sldMkLst>
      </pc:sldChg>
      <pc:sldChg chg="modNotesTx">
        <pc:chgData name="Bucklin, Becky S" userId="92409861-9298-4a73-8093-c2eb1150ebe9" providerId="ADAL" clId="{905B8DC3-0D6E-4984-9CCD-F4D13BAB1285}" dt="2023-07-28T20:31:55.783" v="91" actId="20577"/>
        <pc:sldMkLst>
          <pc:docMk/>
          <pc:sldMk cId="3672513446" sldId="282"/>
        </pc:sldMkLst>
      </pc:sldChg>
      <pc:sldChg chg="delCm modNotesTx">
        <pc:chgData name="Bucklin, Becky S" userId="92409861-9298-4a73-8093-c2eb1150ebe9" providerId="ADAL" clId="{905B8DC3-0D6E-4984-9CCD-F4D13BAB1285}" dt="2023-07-28T20:34:30.756" v="162" actId="1592"/>
        <pc:sldMkLst>
          <pc:docMk/>
          <pc:sldMk cId="3474675051" sldId="283"/>
        </pc:sldMkLst>
      </pc:sldChg>
      <pc:sldChg chg="modSp mod delCm">
        <pc:chgData name="Bucklin, Becky S" userId="92409861-9298-4a73-8093-c2eb1150ebe9" providerId="ADAL" clId="{905B8DC3-0D6E-4984-9CCD-F4D13BAB1285}" dt="2023-07-28T20:35:47.170" v="215" actId="1592"/>
        <pc:sldMkLst>
          <pc:docMk/>
          <pc:sldMk cId="717343055" sldId="284"/>
        </pc:sldMkLst>
        <pc:spChg chg="mod">
          <ac:chgData name="Bucklin, Becky S" userId="92409861-9298-4a73-8093-c2eb1150ebe9" providerId="ADAL" clId="{905B8DC3-0D6E-4984-9CCD-F4D13BAB1285}" dt="2023-07-28T20:35:25.842" v="207" actId="20577"/>
          <ac:spMkLst>
            <pc:docMk/>
            <pc:sldMk cId="717343055" sldId="284"/>
            <ac:spMk id="7" creationId="{1FDD21DD-DB4B-5495-A6D7-230BFB78B9A0}"/>
          </ac:spMkLst>
        </pc:spChg>
        <pc:spChg chg="mod">
          <ac:chgData name="Bucklin, Becky S" userId="92409861-9298-4a73-8093-c2eb1150ebe9" providerId="ADAL" clId="{905B8DC3-0D6E-4984-9CCD-F4D13BAB1285}" dt="2023-07-28T20:35:39.711" v="214" actId="20577"/>
          <ac:spMkLst>
            <pc:docMk/>
            <pc:sldMk cId="717343055" sldId="284"/>
            <ac:spMk id="9" creationId="{5EF64016-0F05-0DE0-DDB9-6121B1A36D3F}"/>
          </ac:spMkLst>
        </pc:spChg>
      </pc:sldChg>
      <pc:sldChg chg="delCm">
        <pc:chgData name="Bucklin, Becky S" userId="92409861-9298-4a73-8093-c2eb1150ebe9" providerId="ADAL" clId="{905B8DC3-0D6E-4984-9CCD-F4D13BAB1285}" dt="2023-07-28T20:36:14.301" v="216" actId="1592"/>
        <pc:sldMkLst>
          <pc:docMk/>
          <pc:sldMk cId="2186443993" sldId="286"/>
        </pc:sldMkLst>
      </pc:sldChg>
      <pc:sldChg chg="delSp mod">
        <pc:chgData name="Bucklin, Becky S" userId="92409861-9298-4a73-8093-c2eb1150ebe9" providerId="ADAL" clId="{905B8DC3-0D6E-4984-9CCD-F4D13BAB1285}" dt="2023-07-28T20:41:42.111" v="324" actId="478"/>
        <pc:sldMkLst>
          <pc:docMk/>
          <pc:sldMk cId="1035651043" sldId="288"/>
        </pc:sldMkLst>
        <pc:spChg chg="del">
          <ac:chgData name="Bucklin, Becky S" userId="92409861-9298-4a73-8093-c2eb1150ebe9" providerId="ADAL" clId="{905B8DC3-0D6E-4984-9CCD-F4D13BAB1285}" dt="2023-07-28T20:41:42.111" v="324" actId="478"/>
          <ac:spMkLst>
            <pc:docMk/>
            <pc:sldMk cId="1035651043" sldId="288"/>
            <ac:spMk id="3" creationId="{BA05A082-7535-4BB8-A2C7-4E8B3FD2BC0D}"/>
          </ac:spMkLst>
        </pc:spChg>
      </pc:sldChg>
      <pc:sldChg chg="delCm">
        <pc:chgData name="Bucklin, Becky S" userId="92409861-9298-4a73-8093-c2eb1150ebe9" providerId="ADAL" clId="{905B8DC3-0D6E-4984-9CCD-F4D13BAB1285}" dt="2023-07-28T20:40:21.812" v="319" actId="1592"/>
        <pc:sldMkLst>
          <pc:docMk/>
          <pc:sldMk cId="2971369402" sldId="289"/>
        </pc:sldMkLst>
      </pc:sldChg>
      <pc:sldChg chg="delCm modNotesTx">
        <pc:chgData name="Bucklin, Becky S" userId="92409861-9298-4a73-8093-c2eb1150ebe9" providerId="ADAL" clId="{905B8DC3-0D6E-4984-9CCD-F4D13BAB1285}" dt="2023-07-28T20:37:17.569" v="244" actId="1592"/>
        <pc:sldMkLst>
          <pc:docMk/>
          <pc:sldMk cId="3523425805" sldId="293"/>
        </pc:sldMkLst>
      </pc:sldChg>
      <pc:sldChg chg="delCm">
        <pc:chgData name="Bucklin, Becky S" userId="92409861-9298-4a73-8093-c2eb1150ebe9" providerId="ADAL" clId="{905B8DC3-0D6E-4984-9CCD-F4D13BAB1285}" dt="2023-07-28T20:37:53.880" v="245" actId="1592"/>
        <pc:sldMkLst>
          <pc:docMk/>
          <pc:sldMk cId="1846594057" sldId="295"/>
        </pc:sldMkLst>
      </pc:sldChg>
      <pc:sldChg chg="delCm modNotesTx">
        <pc:chgData name="Bucklin, Becky S" userId="92409861-9298-4a73-8093-c2eb1150ebe9" providerId="ADAL" clId="{905B8DC3-0D6E-4984-9CCD-F4D13BAB1285}" dt="2023-07-28T20:38:18.975" v="272" actId="1592"/>
        <pc:sldMkLst>
          <pc:docMk/>
          <pc:sldMk cId="4005587605" sldId="296"/>
        </pc:sldMkLst>
      </pc:sldChg>
      <pc:sldChg chg="delCm">
        <pc:chgData name="Bucklin, Becky S" userId="92409861-9298-4a73-8093-c2eb1150ebe9" providerId="ADAL" clId="{905B8DC3-0D6E-4984-9CCD-F4D13BAB1285}" dt="2023-07-28T20:38:57.229" v="274" actId="1592"/>
        <pc:sldMkLst>
          <pc:docMk/>
          <pc:sldMk cId="2426333271" sldId="300"/>
        </pc:sldMkLst>
      </pc:sldChg>
      <pc:sldChg chg="delCm modNotesTx">
        <pc:chgData name="Bucklin, Becky S" userId="92409861-9298-4a73-8093-c2eb1150ebe9" providerId="ADAL" clId="{905B8DC3-0D6E-4984-9CCD-F4D13BAB1285}" dt="2023-07-28T20:39:24.105" v="313" actId="20577"/>
        <pc:sldMkLst>
          <pc:docMk/>
          <pc:sldMk cId="3529033953" sldId="301"/>
        </pc:sldMkLst>
      </pc:sldChg>
      <pc:sldChg chg="modSp mod delCm">
        <pc:chgData name="Bucklin, Becky S" userId="92409861-9298-4a73-8093-c2eb1150ebe9" providerId="ADAL" clId="{905B8DC3-0D6E-4984-9CCD-F4D13BAB1285}" dt="2023-07-28T20:39:59.534" v="317" actId="207"/>
        <pc:sldMkLst>
          <pc:docMk/>
          <pc:sldMk cId="3497643954" sldId="302"/>
        </pc:sldMkLst>
        <pc:spChg chg="mod">
          <ac:chgData name="Bucklin, Becky S" userId="92409861-9298-4a73-8093-c2eb1150ebe9" providerId="ADAL" clId="{905B8DC3-0D6E-4984-9CCD-F4D13BAB1285}" dt="2023-07-28T20:39:59.534" v="317" actId="207"/>
          <ac:spMkLst>
            <pc:docMk/>
            <pc:sldMk cId="3497643954" sldId="302"/>
            <ac:spMk id="3" creationId="{00000000-0000-0000-0000-000000000000}"/>
          </ac:spMkLst>
        </pc:spChg>
        <pc:spChg chg="mod">
          <ac:chgData name="Bucklin, Becky S" userId="92409861-9298-4a73-8093-c2eb1150ebe9" providerId="ADAL" clId="{905B8DC3-0D6E-4984-9CCD-F4D13BAB1285}" dt="2023-07-28T20:39:55.885" v="316" actId="11"/>
          <ac:spMkLst>
            <pc:docMk/>
            <pc:sldMk cId="3497643954" sldId="302"/>
            <ac:spMk id="4" creationId="{00000000-0000-0000-0000-000000000000}"/>
          </ac:spMkLst>
        </pc:spChg>
      </pc:sldChg>
      <pc:sldChg chg="delCm">
        <pc:chgData name="Bucklin, Becky S" userId="92409861-9298-4a73-8093-c2eb1150ebe9" providerId="ADAL" clId="{905B8DC3-0D6E-4984-9CCD-F4D13BAB1285}" dt="2023-07-28T20:40:09.608" v="318" actId="1592"/>
        <pc:sldMkLst>
          <pc:docMk/>
          <pc:sldMk cId="2624168948" sldId="303"/>
        </pc:sldMkLst>
      </pc:sldChg>
      <pc:sldChg chg="delCm">
        <pc:chgData name="Bucklin, Becky S" userId="92409861-9298-4a73-8093-c2eb1150ebe9" providerId="ADAL" clId="{905B8DC3-0D6E-4984-9CCD-F4D13BAB1285}" dt="2023-07-28T20:27:04.262" v="0" actId="1592"/>
        <pc:sldMkLst>
          <pc:docMk/>
          <pc:sldMk cId="2353475817" sldId="304"/>
        </pc:sldMkLst>
      </pc:sldChg>
      <pc:sldChg chg="delCm">
        <pc:chgData name="Bucklin, Becky S" userId="92409861-9298-4a73-8093-c2eb1150ebe9" providerId="ADAL" clId="{905B8DC3-0D6E-4984-9CCD-F4D13BAB1285}" dt="2023-07-28T20:41:11.408" v="322" actId="1592"/>
        <pc:sldMkLst>
          <pc:docMk/>
          <pc:sldMk cId="989231291" sldId="305"/>
        </pc:sldMkLst>
      </pc:sldChg>
      <pc:sldChg chg="delCm">
        <pc:chgData name="Bucklin, Becky S" userId="92409861-9298-4a73-8093-c2eb1150ebe9" providerId="ADAL" clId="{905B8DC3-0D6E-4984-9CCD-F4D13BAB1285}" dt="2023-07-28T20:41:32.933" v="323" actId="1592"/>
        <pc:sldMkLst>
          <pc:docMk/>
          <pc:sldMk cId="3491045470" sldId="306"/>
        </pc:sldMkLst>
      </pc:sldChg>
      <pc:sldChg chg="delCm">
        <pc:chgData name="Bucklin, Becky S" userId="92409861-9298-4a73-8093-c2eb1150ebe9" providerId="ADAL" clId="{905B8DC3-0D6E-4984-9CCD-F4D13BAB1285}" dt="2023-07-28T20:38:43.375" v="273" actId="1592"/>
        <pc:sldMkLst>
          <pc:docMk/>
          <pc:sldMk cId="1006074695" sldId="311"/>
        </pc:sldMkLst>
      </pc:sldChg>
    </pc:docChg>
  </pc:docChgLst>
  <pc:docChgLst>
    <pc:chgData name="Meyer, Meredith L" userId="S::mermeyer@uiowa.edu::eefaf0c7-0bbb-45df-a1f6-0050c06391d6" providerId="AD" clId="Web-{3D9EF023-A3D1-4960-AF8D-876F3D6F78CA}"/>
    <pc:docChg chg="modSld">
      <pc:chgData name="Meyer, Meredith L" userId="S::mermeyer@uiowa.edu::eefaf0c7-0bbb-45df-a1f6-0050c06391d6" providerId="AD" clId="Web-{3D9EF023-A3D1-4960-AF8D-876F3D6F78CA}" dt="2023-07-04T18:30:02.632" v="404" actId="20577"/>
      <pc:docMkLst>
        <pc:docMk/>
      </pc:docMkLst>
      <pc:sldChg chg="addSp delSp modSp modNotes">
        <pc:chgData name="Meyer, Meredith L" userId="S::mermeyer@uiowa.edu::eefaf0c7-0bbb-45df-a1f6-0050c06391d6" providerId="AD" clId="Web-{3D9EF023-A3D1-4960-AF8D-876F3D6F78CA}" dt="2023-07-04T18:29:21.631" v="397"/>
        <pc:sldMkLst>
          <pc:docMk/>
          <pc:sldMk cId="717343055" sldId="284"/>
        </pc:sldMkLst>
        <pc:spChg chg="add del mod">
          <ac:chgData name="Meyer, Meredith L" userId="S::mermeyer@uiowa.edu::eefaf0c7-0bbb-45df-a1f6-0050c06391d6" providerId="AD" clId="Web-{3D9EF023-A3D1-4960-AF8D-876F3D6F78CA}" dt="2023-07-04T17:32:45.540" v="178"/>
          <ac:spMkLst>
            <pc:docMk/>
            <pc:sldMk cId="717343055" sldId="284"/>
            <ac:spMk id="2" creationId="{F15DC844-79E0-268B-12A3-1C921FF873BF}"/>
          </ac:spMkLst>
        </pc:spChg>
        <pc:spChg chg="add mod">
          <ac:chgData name="Meyer, Meredith L" userId="S::mermeyer@uiowa.edu::eefaf0c7-0bbb-45df-a1f6-0050c06391d6" providerId="AD" clId="Web-{3D9EF023-A3D1-4960-AF8D-876F3D6F78CA}" dt="2023-07-04T18:28:44.614" v="393"/>
          <ac:spMkLst>
            <pc:docMk/>
            <pc:sldMk cId="717343055" sldId="284"/>
            <ac:spMk id="4" creationId="{9DD995E4-FEFB-8B9B-2BC9-DD916CE41EA0}"/>
          </ac:spMkLst>
        </pc:spChg>
        <pc:spChg chg="add mod">
          <ac:chgData name="Meyer, Meredith L" userId="S::mermeyer@uiowa.edu::eefaf0c7-0bbb-45df-a1f6-0050c06391d6" providerId="AD" clId="Web-{3D9EF023-A3D1-4960-AF8D-876F3D6F78CA}" dt="2023-07-04T17:50:12.946" v="266" actId="14100"/>
          <ac:spMkLst>
            <pc:docMk/>
            <pc:sldMk cId="717343055" sldId="284"/>
            <ac:spMk id="6" creationId="{D1811BE6-6593-12C5-80B3-7740362CD7B9}"/>
          </ac:spMkLst>
        </pc:spChg>
        <pc:spChg chg="del mod">
          <ac:chgData name="Meyer, Meredith L" userId="S::mermeyer@uiowa.edu::eefaf0c7-0bbb-45df-a1f6-0050c06391d6" providerId="AD" clId="Web-{3D9EF023-A3D1-4960-AF8D-876F3D6F78CA}" dt="2023-07-04T17:28:36.158" v="124"/>
          <ac:spMkLst>
            <pc:docMk/>
            <pc:sldMk cId="717343055" sldId="284"/>
            <ac:spMk id="7" creationId="{14AC628E-3461-4328-93BB-0D284325670D}"/>
          </ac:spMkLst>
        </pc:spChg>
        <pc:spChg chg="add mod">
          <ac:chgData name="Meyer, Meredith L" userId="S::mermeyer@uiowa.edu::eefaf0c7-0bbb-45df-a1f6-0050c06391d6" providerId="AD" clId="Web-{3D9EF023-A3D1-4960-AF8D-876F3D6F78CA}" dt="2023-07-04T17:48:06.161" v="256" actId="1076"/>
          <ac:spMkLst>
            <pc:docMk/>
            <pc:sldMk cId="717343055" sldId="284"/>
            <ac:spMk id="8" creationId="{3F84F1B8-D1C9-E517-B5B2-3CF9FE749D96}"/>
          </ac:spMkLst>
        </pc:spChg>
        <pc:spChg chg="del mod">
          <ac:chgData name="Meyer, Meredith L" userId="S::mermeyer@uiowa.edu::eefaf0c7-0bbb-45df-a1f6-0050c06391d6" providerId="AD" clId="Web-{3D9EF023-A3D1-4960-AF8D-876F3D6F78CA}" dt="2023-07-04T17:26:02.482" v="104"/>
          <ac:spMkLst>
            <pc:docMk/>
            <pc:sldMk cId="717343055" sldId="284"/>
            <ac:spMk id="10" creationId="{00000000-0000-0000-0000-000000000000}"/>
          </ac:spMkLst>
        </pc:spChg>
        <pc:graphicFrameChg chg="add del mod modGraphic">
          <ac:chgData name="Meyer, Meredith L" userId="S::mermeyer@uiowa.edu::eefaf0c7-0bbb-45df-a1f6-0050c06391d6" providerId="AD" clId="Web-{3D9EF023-A3D1-4960-AF8D-876F3D6F78CA}" dt="2023-07-04T18:25:03.981" v="375"/>
          <ac:graphicFrameMkLst>
            <pc:docMk/>
            <pc:sldMk cId="717343055" sldId="284"/>
            <ac:graphicFrameMk id="2" creationId="{323BFBD0-1958-FB04-E37F-A922E4E293E9}"/>
          </ac:graphicFrameMkLst>
        </pc:graphicFrameChg>
        <pc:graphicFrameChg chg="add del mod modGraphic">
          <ac:chgData name="Meyer, Meredith L" userId="S::mermeyer@uiowa.edu::eefaf0c7-0bbb-45df-a1f6-0050c06391d6" providerId="AD" clId="Web-{3D9EF023-A3D1-4960-AF8D-876F3D6F78CA}" dt="2023-07-04T18:25:36.201" v="380"/>
          <ac:graphicFrameMkLst>
            <pc:docMk/>
            <pc:sldMk cId="717343055" sldId="284"/>
            <ac:graphicFrameMk id="1247" creationId="{D1D2E093-E368-2380-7D8B-468F203A0FE5}"/>
          </ac:graphicFrameMkLst>
        </pc:graphicFrameChg>
        <pc:graphicFrameChg chg="add del mod modGraphic">
          <ac:chgData name="Meyer, Meredith L" userId="S::mermeyer@uiowa.edu::eefaf0c7-0bbb-45df-a1f6-0050c06391d6" providerId="AD" clId="Web-{3D9EF023-A3D1-4960-AF8D-876F3D6F78CA}" dt="2023-07-04T18:26:00.249" v="383"/>
          <ac:graphicFrameMkLst>
            <pc:docMk/>
            <pc:sldMk cId="717343055" sldId="284"/>
            <ac:graphicFrameMk id="1272" creationId="{7EA14956-7766-F44A-A79F-6C531A634C9C}"/>
          </ac:graphicFrameMkLst>
        </pc:graphicFrameChg>
        <pc:picChg chg="del mod">
          <ac:chgData name="Meyer, Meredith L" userId="S::mermeyer@uiowa.edu::eefaf0c7-0bbb-45df-a1f6-0050c06391d6" providerId="AD" clId="Web-{3D9EF023-A3D1-4960-AF8D-876F3D6F78CA}" dt="2023-07-04T17:43:30.528" v="228"/>
          <ac:picMkLst>
            <pc:docMk/>
            <pc:sldMk cId="717343055" sldId="284"/>
            <ac:picMk id="3" creationId="{08EB9EAA-186E-A517-422F-A93C6565310E}"/>
          </ac:picMkLst>
        </pc:picChg>
        <pc:picChg chg="add del mod">
          <ac:chgData name="Meyer, Meredith L" userId="S::mermeyer@uiowa.edu::eefaf0c7-0bbb-45df-a1f6-0050c06391d6" providerId="AD" clId="Web-{3D9EF023-A3D1-4960-AF8D-876F3D6F78CA}" dt="2023-07-04T18:22:04.303" v="267"/>
          <ac:picMkLst>
            <pc:docMk/>
            <pc:sldMk cId="717343055" sldId="284"/>
            <ac:picMk id="9" creationId="{493BCEAB-B54F-CED3-220D-2D020D3F2D01}"/>
          </ac:picMkLst>
        </pc:picChg>
        <pc:picChg chg="add mod">
          <ac:chgData name="Meyer, Meredith L" userId="S::mermeyer@uiowa.edu::eefaf0c7-0bbb-45df-a1f6-0050c06391d6" providerId="AD" clId="Web-{3D9EF023-A3D1-4960-AF8D-876F3D6F78CA}" dt="2023-07-04T18:28:15.285" v="390" actId="1076"/>
          <ac:picMkLst>
            <pc:docMk/>
            <pc:sldMk cId="717343055" sldId="284"/>
            <ac:picMk id="1293" creationId="{60C0097F-01DC-893A-0BEA-384FA83A1C94}"/>
          </ac:picMkLst>
        </pc:picChg>
        <pc:cxnChg chg="add del mod">
          <ac:chgData name="Meyer, Meredith L" userId="S::mermeyer@uiowa.edu::eefaf0c7-0bbb-45df-a1f6-0050c06391d6" providerId="AD" clId="Web-{3D9EF023-A3D1-4960-AF8D-876F3D6F78CA}" dt="2023-07-04T18:29:21.631" v="397"/>
          <ac:cxnSpMkLst>
            <pc:docMk/>
            <pc:sldMk cId="717343055" sldId="284"/>
            <ac:cxnSpMk id="1294" creationId="{C17E8111-86AC-05D2-15DC-354995C441E2}"/>
          </ac:cxnSpMkLst>
        </pc:cxnChg>
      </pc:sldChg>
      <pc:sldChg chg="modSp">
        <pc:chgData name="Meyer, Meredith L" userId="S::mermeyer@uiowa.edu::eefaf0c7-0bbb-45df-a1f6-0050c06391d6" providerId="AD" clId="Web-{3D9EF023-A3D1-4960-AF8D-876F3D6F78CA}" dt="2023-07-04T18:30:02.632" v="404" actId="20577"/>
        <pc:sldMkLst>
          <pc:docMk/>
          <pc:sldMk cId="3523425805" sldId="293"/>
        </pc:sldMkLst>
        <pc:spChg chg="mod">
          <ac:chgData name="Meyer, Meredith L" userId="S::mermeyer@uiowa.edu::eefaf0c7-0bbb-45df-a1f6-0050c06391d6" providerId="AD" clId="Web-{3D9EF023-A3D1-4960-AF8D-876F3D6F78CA}" dt="2023-07-04T18:30:02.632" v="404" actId="20577"/>
          <ac:spMkLst>
            <pc:docMk/>
            <pc:sldMk cId="3523425805" sldId="293"/>
            <ac:spMk id="10" creationId="{00000000-0000-0000-0000-000000000000}"/>
          </ac:spMkLst>
        </pc:spChg>
      </pc:sldChg>
    </pc:docChg>
  </pc:docChgLst>
  <pc:docChgLst>
    <pc:chgData name="Meyer, Meredith L" userId="S::mermeyer@uiowa.edu::eefaf0c7-0bbb-45df-a1f6-0050c06391d6" providerId="AD" clId="Web-{849B7B7D-58E2-4132-AB79-A8241D2F52A9}"/>
    <pc:docChg chg="modSld">
      <pc:chgData name="Meyer, Meredith L" userId="S::mermeyer@uiowa.edu::eefaf0c7-0bbb-45df-a1f6-0050c06391d6" providerId="AD" clId="Web-{849B7B7D-58E2-4132-AB79-A8241D2F52A9}" dt="2023-06-13T23:03:38.338" v="22"/>
      <pc:docMkLst>
        <pc:docMk/>
      </pc:docMkLst>
      <pc:sldChg chg="addCm modCm">
        <pc:chgData name="Meyer, Meredith L" userId="S::mermeyer@uiowa.edu::eefaf0c7-0bbb-45df-a1f6-0050c06391d6" providerId="AD" clId="Web-{849B7B7D-58E2-4132-AB79-A8241D2F52A9}" dt="2023-06-13T21:18:28.187" v="2"/>
        <pc:sldMkLst>
          <pc:docMk/>
          <pc:sldMk cId="2966699609" sldId="266"/>
        </pc:sldMkLst>
      </pc:sldChg>
      <pc:sldChg chg="addCm">
        <pc:chgData name="Meyer, Meredith L" userId="S::mermeyer@uiowa.edu::eefaf0c7-0bbb-45df-a1f6-0050c06391d6" providerId="AD" clId="Web-{849B7B7D-58E2-4132-AB79-A8241D2F52A9}" dt="2023-06-13T21:19:25.563" v="3"/>
        <pc:sldMkLst>
          <pc:docMk/>
          <pc:sldMk cId="565480564" sldId="267"/>
        </pc:sldMkLst>
      </pc:sldChg>
      <pc:sldChg chg="modNotes">
        <pc:chgData name="Meyer, Meredith L" userId="S::mermeyer@uiowa.edu::eefaf0c7-0bbb-45df-a1f6-0050c06391d6" providerId="AD" clId="Web-{849B7B7D-58E2-4132-AB79-A8241D2F52A9}" dt="2023-06-13T21:20:19.940" v="5"/>
        <pc:sldMkLst>
          <pc:docMk/>
          <pc:sldMk cId="3887017256" sldId="268"/>
        </pc:sldMkLst>
      </pc:sldChg>
      <pc:sldChg chg="addCm">
        <pc:chgData name="Meyer, Meredith L" userId="S::mermeyer@uiowa.edu::eefaf0c7-0bbb-45df-a1f6-0050c06391d6" providerId="AD" clId="Web-{849B7B7D-58E2-4132-AB79-A8241D2F52A9}" dt="2023-06-13T21:32:47.509" v="6"/>
        <pc:sldMkLst>
          <pc:docMk/>
          <pc:sldMk cId="2248060515" sldId="277"/>
        </pc:sldMkLst>
      </pc:sldChg>
      <pc:sldChg chg="modCm modNotes">
        <pc:chgData name="Meyer, Meredith L" userId="S::mermeyer@uiowa.edu::eefaf0c7-0bbb-45df-a1f6-0050c06391d6" providerId="AD" clId="Web-{849B7B7D-58E2-4132-AB79-A8241D2F52A9}" dt="2023-06-13T21:51:52.198" v="11"/>
        <pc:sldMkLst>
          <pc:docMk/>
          <pc:sldMk cId="3523425805" sldId="293"/>
        </pc:sldMkLst>
      </pc:sldChg>
      <pc:sldChg chg="addCm modCm modNotes">
        <pc:chgData name="Meyer, Meredith L" userId="S::mermeyer@uiowa.edu::eefaf0c7-0bbb-45df-a1f6-0050c06391d6" providerId="AD" clId="Web-{849B7B7D-58E2-4132-AB79-A8241D2F52A9}" dt="2023-06-13T22:33:13.656" v="17"/>
        <pc:sldMkLst>
          <pc:docMk/>
          <pc:sldMk cId="1846594057" sldId="295"/>
        </pc:sldMkLst>
      </pc:sldChg>
      <pc:sldChg chg="addCm">
        <pc:chgData name="Meyer, Meredith L" userId="S::mermeyer@uiowa.edu::eefaf0c7-0bbb-45df-a1f6-0050c06391d6" providerId="AD" clId="Web-{849B7B7D-58E2-4132-AB79-A8241D2F52A9}" dt="2023-06-13T22:35:01.033" v="18"/>
        <pc:sldMkLst>
          <pc:docMk/>
          <pc:sldMk cId="4005587605" sldId="296"/>
        </pc:sldMkLst>
      </pc:sldChg>
      <pc:sldChg chg="addCm">
        <pc:chgData name="Meyer, Meredith L" userId="S::mermeyer@uiowa.edu::eefaf0c7-0bbb-45df-a1f6-0050c06391d6" providerId="AD" clId="Web-{849B7B7D-58E2-4132-AB79-A8241D2F52A9}" dt="2023-06-13T23:01:25.992" v="20"/>
        <pc:sldMkLst>
          <pc:docMk/>
          <pc:sldMk cId="3497643954" sldId="302"/>
        </pc:sldMkLst>
      </pc:sldChg>
      <pc:sldChg chg="addCm">
        <pc:chgData name="Meyer, Meredith L" userId="S::mermeyer@uiowa.edu::eefaf0c7-0bbb-45df-a1f6-0050c06391d6" providerId="AD" clId="Web-{849B7B7D-58E2-4132-AB79-A8241D2F52A9}" dt="2023-06-13T23:01:37.289" v="21"/>
        <pc:sldMkLst>
          <pc:docMk/>
          <pc:sldMk cId="2624168948" sldId="303"/>
        </pc:sldMkLst>
      </pc:sldChg>
      <pc:sldChg chg="addCm">
        <pc:chgData name="Meyer, Meredith L" userId="S::mermeyer@uiowa.edu::eefaf0c7-0bbb-45df-a1f6-0050c06391d6" providerId="AD" clId="Web-{849B7B7D-58E2-4132-AB79-A8241D2F52A9}" dt="2023-06-13T23:03:38.338" v="22"/>
        <pc:sldMkLst>
          <pc:docMk/>
          <pc:sldMk cId="3491045470" sldId="306"/>
        </pc:sldMkLst>
      </pc:sldChg>
      <pc:sldChg chg="addCm">
        <pc:chgData name="Meyer, Meredith L" userId="S::mermeyer@uiowa.edu::eefaf0c7-0bbb-45df-a1f6-0050c06391d6" providerId="AD" clId="Web-{849B7B7D-58E2-4132-AB79-A8241D2F52A9}" dt="2023-06-13T22:42:59.216" v="19"/>
        <pc:sldMkLst>
          <pc:docMk/>
          <pc:sldMk cId="1006074695" sldId="311"/>
        </pc:sldMkLst>
      </pc:sldChg>
    </pc:docChg>
  </pc:docChgLst>
  <pc:docChgLst>
    <pc:chgData name="Meyer, Meredith L" userId="S::mermeyer@uiowa.edu::eefaf0c7-0bbb-45df-a1f6-0050c06391d6" providerId="AD" clId="Web-{D5238D88-1793-D8B1-D51F-CAC811D4E34B}"/>
    <pc:docChg chg="modSld">
      <pc:chgData name="Meyer, Meredith L" userId="S::mermeyer@uiowa.edu::eefaf0c7-0bbb-45df-a1f6-0050c06391d6" providerId="AD" clId="Web-{D5238D88-1793-D8B1-D51F-CAC811D4E34B}" dt="2023-07-06T16:21:00.816" v="478"/>
      <pc:docMkLst>
        <pc:docMk/>
      </pc:docMkLst>
      <pc:sldChg chg="modSp modNotes">
        <pc:chgData name="Meyer, Meredith L" userId="S::mermeyer@uiowa.edu::eefaf0c7-0bbb-45df-a1f6-0050c06391d6" providerId="AD" clId="Web-{D5238D88-1793-D8B1-D51F-CAC811D4E34B}" dt="2023-07-06T16:21:00.816" v="478"/>
        <pc:sldMkLst>
          <pc:docMk/>
          <pc:sldMk cId="2248060515" sldId="277"/>
        </pc:sldMkLst>
        <pc:spChg chg="mod">
          <ac:chgData name="Meyer, Meredith L" userId="S::mermeyer@uiowa.edu::eefaf0c7-0bbb-45df-a1f6-0050c06391d6" providerId="AD" clId="Web-{D5238D88-1793-D8B1-D51F-CAC811D4E34B}" dt="2023-07-06T16:19:45.721" v="469" actId="1076"/>
          <ac:spMkLst>
            <pc:docMk/>
            <pc:sldMk cId="2248060515" sldId="277"/>
            <ac:spMk id="5" creationId="{00000000-0000-0000-0000-000000000000}"/>
          </ac:spMkLst>
        </pc:spChg>
      </pc:sldChg>
      <pc:sldChg chg="modSp">
        <pc:chgData name="Meyer, Meredith L" userId="S::mermeyer@uiowa.edu::eefaf0c7-0bbb-45df-a1f6-0050c06391d6" providerId="AD" clId="Web-{D5238D88-1793-D8B1-D51F-CAC811D4E34B}" dt="2023-07-06T15:34:46.457" v="195" actId="1076"/>
        <pc:sldMkLst>
          <pc:docMk/>
          <pc:sldMk cId="4035957378" sldId="279"/>
        </pc:sldMkLst>
        <pc:picChg chg="mod">
          <ac:chgData name="Meyer, Meredith L" userId="S::mermeyer@uiowa.edu::eefaf0c7-0bbb-45df-a1f6-0050c06391d6" providerId="AD" clId="Web-{D5238D88-1793-D8B1-D51F-CAC811D4E34B}" dt="2023-07-06T15:34:46.457" v="195" actId="1076"/>
          <ac:picMkLst>
            <pc:docMk/>
            <pc:sldMk cId="4035957378" sldId="279"/>
            <ac:picMk id="2" creationId="{9640F865-31D2-08B1-FB03-241AD5D54BA5}"/>
          </ac:picMkLst>
        </pc:picChg>
      </pc:sldChg>
      <pc:sldChg chg="addSp delSp modSp">
        <pc:chgData name="Meyer, Meredith L" userId="S::mermeyer@uiowa.edu::eefaf0c7-0bbb-45df-a1f6-0050c06391d6" providerId="AD" clId="Web-{D5238D88-1793-D8B1-D51F-CAC811D4E34B}" dt="2023-07-06T15:33:36.939" v="191" actId="14100"/>
        <pc:sldMkLst>
          <pc:docMk/>
          <pc:sldMk cId="1643290073" sldId="280"/>
        </pc:sldMkLst>
        <pc:picChg chg="mod">
          <ac:chgData name="Meyer, Meredith L" userId="S::mermeyer@uiowa.edu::eefaf0c7-0bbb-45df-a1f6-0050c06391d6" providerId="AD" clId="Web-{D5238D88-1793-D8B1-D51F-CAC811D4E34B}" dt="2023-07-06T15:33:36.939" v="191" actId="14100"/>
          <ac:picMkLst>
            <pc:docMk/>
            <pc:sldMk cId="1643290073" sldId="280"/>
            <ac:picMk id="2" creationId="{0BD39845-06AC-4EC0-710C-5E4EA2F9AEB0}"/>
          </ac:picMkLst>
        </pc:picChg>
        <pc:picChg chg="mod">
          <ac:chgData name="Meyer, Meredith L" userId="S::mermeyer@uiowa.edu::eefaf0c7-0bbb-45df-a1f6-0050c06391d6" providerId="AD" clId="Web-{D5238D88-1793-D8B1-D51F-CAC811D4E34B}" dt="2023-07-06T15:32:56.110" v="186" actId="1076"/>
          <ac:picMkLst>
            <pc:docMk/>
            <pc:sldMk cId="1643290073" sldId="280"/>
            <ac:picMk id="4" creationId="{562353E7-1D4C-7F49-C487-F41489E67D31}"/>
          </ac:picMkLst>
        </pc:picChg>
        <pc:picChg chg="del">
          <ac:chgData name="Meyer, Meredith L" userId="S::mermeyer@uiowa.edu::eefaf0c7-0bbb-45df-a1f6-0050c06391d6" providerId="AD" clId="Web-{D5238D88-1793-D8B1-D51F-CAC811D4E34B}" dt="2023-07-06T15:30:48.059" v="171"/>
          <ac:picMkLst>
            <pc:docMk/>
            <pc:sldMk cId="1643290073" sldId="280"/>
            <ac:picMk id="6" creationId="{A72A91D7-DB72-F8D6-6CA3-4C611C327F44}"/>
          </ac:picMkLst>
        </pc:picChg>
        <pc:picChg chg="add mod">
          <ac:chgData name="Meyer, Meredith L" userId="S::mermeyer@uiowa.edu::eefaf0c7-0bbb-45df-a1f6-0050c06391d6" providerId="AD" clId="Web-{D5238D88-1793-D8B1-D51F-CAC811D4E34B}" dt="2023-07-06T15:33:27.517" v="190" actId="1076"/>
          <ac:picMkLst>
            <pc:docMk/>
            <pc:sldMk cId="1643290073" sldId="280"/>
            <ac:picMk id="7" creationId="{3D46046F-3D8F-375D-942D-7280F1FAA2B7}"/>
          </ac:picMkLst>
        </pc:picChg>
      </pc:sldChg>
      <pc:sldChg chg="addSp delSp modSp mod setBg">
        <pc:chgData name="Meyer, Meredith L" userId="S::mermeyer@uiowa.edu::eefaf0c7-0bbb-45df-a1f6-0050c06391d6" providerId="AD" clId="Web-{D5238D88-1793-D8B1-D51F-CAC811D4E34B}" dt="2023-07-06T15:24:43.171" v="170" actId="1076"/>
        <pc:sldMkLst>
          <pc:docMk/>
          <pc:sldMk cId="717343055" sldId="284"/>
        </pc:sldMkLst>
        <pc:spChg chg="add del mod">
          <ac:chgData name="Meyer, Meredith L" userId="S::mermeyer@uiowa.edu::eefaf0c7-0bbb-45df-a1f6-0050c06391d6" providerId="AD" clId="Web-{D5238D88-1793-D8B1-D51F-CAC811D4E34B}" dt="2023-07-06T15:17:44.735" v="132"/>
          <ac:spMkLst>
            <pc:docMk/>
            <pc:sldMk cId="717343055" sldId="284"/>
            <ac:spMk id="2" creationId="{7BDB87F7-1CAD-C526-01AA-40AC00004D05}"/>
          </ac:spMkLst>
        </pc:spChg>
        <pc:spChg chg="add del mod">
          <ac:chgData name="Meyer, Meredith L" userId="S::mermeyer@uiowa.edu::eefaf0c7-0bbb-45df-a1f6-0050c06391d6" providerId="AD" clId="Web-{D5238D88-1793-D8B1-D51F-CAC811D4E34B}" dt="2023-07-06T15:18:35.331" v="144"/>
          <ac:spMkLst>
            <pc:docMk/>
            <pc:sldMk cId="717343055" sldId="284"/>
            <ac:spMk id="3" creationId="{1CAA3764-31D0-8D13-5D3A-B0B9D9010970}"/>
          </ac:spMkLst>
        </pc:spChg>
        <pc:spChg chg="mod">
          <ac:chgData name="Meyer, Meredith L" userId="S::mermeyer@uiowa.edu::eefaf0c7-0bbb-45df-a1f6-0050c06391d6" providerId="AD" clId="Web-{D5238D88-1793-D8B1-D51F-CAC811D4E34B}" dt="2023-07-06T15:02:24.689" v="66"/>
          <ac:spMkLst>
            <pc:docMk/>
            <pc:sldMk cId="717343055" sldId="284"/>
            <ac:spMk id="4" creationId="{9DD995E4-FEFB-8B9B-2BC9-DD916CE41EA0}"/>
          </ac:spMkLst>
        </pc:spChg>
        <pc:spChg chg="mod">
          <ac:chgData name="Meyer, Meredith L" userId="S::mermeyer@uiowa.edu::eefaf0c7-0bbb-45df-a1f6-0050c06391d6" providerId="AD" clId="Web-{D5238D88-1793-D8B1-D51F-CAC811D4E34B}" dt="2023-07-06T15:04:27.990" v="99" actId="1076"/>
          <ac:spMkLst>
            <pc:docMk/>
            <pc:sldMk cId="717343055" sldId="284"/>
            <ac:spMk id="5" creationId="{00000000-0000-0000-0000-000000000000}"/>
          </ac:spMkLst>
        </pc:spChg>
        <pc:spChg chg="mod">
          <ac:chgData name="Meyer, Meredith L" userId="S::mermeyer@uiowa.edu::eefaf0c7-0bbb-45df-a1f6-0050c06391d6" providerId="AD" clId="Web-{D5238D88-1793-D8B1-D51F-CAC811D4E34B}" dt="2023-07-06T14:59:23.636" v="41"/>
          <ac:spMkLst>
            <pc:docMk/>
            <pc:sldMk cId="717343055" sldId="284"/>
            <ac:spMk id="6" creationId="{D1811BE6-6593-12C5-80B3-7740362CD7B9}"/>
          </ac:spMkLst>
        </pc:spChg>
        <pc:spChg chg="add mod">
          <ac:chgData name="Meyer, Meredith L" userId="S::mermeyer@uiowa.edu::eefaf0c7-0bbb-45df-a1f6-0050c06391d6" providerId="AD" clId="Web-{D5238D88-1793-D8B1-D51F-CAC811D4E34B}" dt="2023-07-06T15:18:55.363" v="147" actId="1076"/>
          <ac:spMkLst>
            <pc:docMk/>
            <pc:sldMk cId="717343055" sldId="284"/>
            <ac:spMk id="7" creationId="{1FDD21DD-DB4B-5495-A6D7-230BFB78B9A0}"/>
          </ac:spMkLst>
        </pc:spChg>
        <pc:spChg chg="del mod">
          <ac:chgData name="Meyer, Meredith L" userId="S::mermeyer@uiowa.edu::eefaf0c7-0bbb-45df-a1f6-0050c06391d6" providerId="AD" clId="Web-{D5238D88-1793-D8B1-D51F-CAC811D4E34B}" dt="2023-07-06T14:52:09.137" v="7"/>
          <ac:spMkLst>
            <pc:docMk/>
            <pc:sldMk cId="717343055" sldId="284"/>
            <ac:spMk id="8" creationId="{3F84F1B8-D1C9-E517-B5B2-3CF9FE749D96}"/>
          </ac:spMkLst>
        </pc:spChg>
        <pc:spChg chg="add mod">
          <ac:chgData name="Meyer, Meredith L" userId="S::mermeyer@uiowa.edu::eefaf0c7-0bbb-45df-a1f6-0050c06391d6" providerId="AD" clId="Web-{D5238D88-1793-D8B1-D51F-CAC811D4E34B}" dt="2023-07-06T15:20:58.071" v="152" actId="14100"/>
          <ac:spMkLst>
            <pc:docMk/>
            <pc:sldMk cId="717343055" sldId="284"/>
            <ac:spMk id="9" creationId="{5EF64016-0F05-0DE0-DDB9-6121B1A36D3F}"/>
          </ac:spMkLst>
        </pc:spChg>
        <pc:picChg chg="add mod">
          <ac:chgData name="Meyer, Meredith L" userId="S::mermeyer@uiowa.edu::eefaf0c7-0bbb-45df-a1f6-0050c06391d6" providerId="AD" clId="Web-{D5238D88-1793-D8B1-D51F-CAC811D4E34B}" dt="2023-07-06T15:24:43.171" v="170" actId="1076"/>
          <ac:picMkLst>
            <pc:docMk/>
            <pc:sldMk cId="717343055" sldId="284"/>
            <ac:picMk id="10" creationId="{D16FE88D-64E9-ADCA-C17F-96FB81758404}"/>
          </ac:picMkLst>
        </pc:picChg>
        <pc:picChg chg="mod">
          <ac:chgData name="Meyer, Meredith L" userId="S::mermeyer@uiowa.edu::eefaf0c7-0bbb-45df-a1f6-0050c06391d6" providerId="AD" clId="Web-{D5238D88-1793-D8B1-D51F-CAC811D4E34B}" dt="2023-07-06T15:24:35.860" v="169" actId="1076"/>
          <ac:picMkLst>
            <pc:docMk/>
            <pc:sldMk cId="717343055" sldId="284"/>
            <ac:picMk id="1293" creationId="{60C0097F-01DC-893A-0BEA-384FA83A1C94}"/>
          </ac:picMkLst>
        </pc:picChg>
      </pc:sldChg>
    </pc:docChg>
  </pc:docChgLst>
  <pc:docChgLst>
    <pc:chgData name="Meyer, Meredith L" userId="S::mermeyer@uiowa.edu::eefaf0c7-0bbb-45df-a1f6-0050c06391d6" providerId="AD" clId="Web-{B964F00D-1D39-635D-D17D-B5DBBD7F4A7C}"/>
    <pc:docChg chg="modSld">
      <pc:chgData name="Meyer, Meredith L" userId="S::mermeyer@uiowa.edu::eefaf0c7-0bbb-45df-a1f6-0050c06391d6" providerId="AD" clId="Web-{B964F00D-1D39-635D-D17D-B5DBBD7F4A7C}" dt="2023-07-04T17:51:17.455" v="3"/>
      <pc:docMkLst>
        <pc:docMk/>
      </pc:docMkLst>
      <pc:sldChg chg="modNotes">
        <pc:chgData name="Meyer, Meredith L" userId="S::mermeyer@uiowa.edu::eefaf0c7-0bbb-45df-a1f6-0050c06391d6" providerId="AD" clId="Web-{B964F00D-1D39-635D-D17D-B5DBBD7F4A7C}" dt="2023-07-04T17:51:17.455" v="3"/>
        <pc:sldMkLst>
          <pc:docMk/>
          <pc:sldMk cId="2248060515" sldId="277"/>
        </pc:sldMkLst>
      </pc:sldChg>
    </pc:docChg>
  </pc:docChgLst>
  <pc:docChgLst>
    <pc:chgData name="Meyer, Meredith L" userId="S::mermeyer@uiowa.edu::eefaf0c7-0bbb-45df-a1f6-0050c06391d6" providerId="AD" clId="Web-{386F26B8-6554-4E9B-AC70-F9754A71E6CA}"/>
    <pc:docChg chg="modSld sldOrd">
      <pc:chgData name="Meyer, Meredith L" userId="S::mermeyer@uiowa.edu::eefaf0c7-0bbb-45df-a1f6-0050c06391d6" providerId="AD" clId="Web-{386F26B8-6554-4E9B-AC70-F9754A71E6CA}" dt="2023-06-01T01:45:54.847" v="114"/>
      <pc:docMkLst>
        <pc:docMk/>
      </pc:docMkLst>
      <pc:sldChg chg="modNotes">
        <pc:chgData name="Meyer, Meredith L" userId="S::mermeyer@uiowa.edu::eefaf0c7-0bbb-45df-a1f6-0050c06391d6" providerId="AD" clId="Web-{386F26B8-6554-4E9B-AC70-F9754A71E6CA}" dt="2023-06-01T01:08:15.961" v="12"/>
        <pc:sldMkLst>
          <pc:docMk/>
          <pc:sldMk cId="1643290073" sldId="280"/>
        </pc:sldMkLst>
      </pc:sldChg>
      <pc:sldChg chg="ord">
        <pc:chgData name="Meyer, Meredith L" userId="S::mermeyer@uiowa.edu::eefaf0c7-0bbb-45df-a1f6-0050c06391d6" providerId="AD" clId="Web-{386F26B8-6554-4E9B-AC70-F9754A71E6CA}" dt="2023-05-31T23:59:46.218" v="1"/>
        <pc:sldMkLst>
          <pc:docMk/>
          <pc:sldMk cId="3474675051" sldId="283"/>
        </pc:sldMkLst>
      </pc:sldChg>
      <pc:sldChg chg="modNotes">
        <pc:chgData name="Meyer, Meredith L" userId="S::mermeyer@uiowa.edu::eefaf0c7-0bbb-45df-a1f6-0050c06391d6" providerId="AD" clId="Web-{386F26B8-6554-4E9B-AC70-F9754A71E6CA}" dt="2023-06-01T01:23:04.078" v="14"/>
        <pc:sldMkLst>
          <pc:docMk/>
          <pc:sldMk cId="717343055" sldId="284"/>
        </pc:sldMkLst>
      </pc:sldChg>
      <pc:sldChg chg="addCm delCm">
        <pc:chgData name="Meyer, Meredith L" userId="S::mermeyer@uiowa.edu::eefaf0c7-0bbb-45df-a1f6-0050c06391d6" providerId="AD" clId="Web-{386F26B8-6554-4E9B-AC70-F9754A71E6CA}" dt="2023-06-01T00:18:11.196" v="7"/>
        <pc:sldMkLst>
          <pc:docMk/>
          <pc:sldMk cId="2186443993" sldId="286"/>
        </pc:sldMkLst>
      </pc:sldChg>
      <pc:sldChg chg="addCm modNotes">
        <pc:chgData name="Meyer, Meredith L" userId="S::mermeyer@uiowa.edu::eefaf0c7-0bbb-45df-a1f6-0050c06391d6" providerId="AD" clId="Web-{386F26B8-6554-4E9B-AC70-F9754A71E6CA}" dt="2023-06-01T01:28:11.414" v="50"/>
        <pc:sldMkLst>
          <pc:docMk/>
          <pc:sldMk cId="3523425805" sldId="293"/>
        </pc:sldMkLst>
      </pc:sldChg>
      <pc:sldChg chg="addCm modNotes">
        <pc:chgData name="Meyer, Meredith L" userId="S::mermeyer@uiowa.edu::eefaf0c7-0bbb-45df-a1f6-0050c06391d6" providerId="AD" clId="Web-{386F26B8-6554-4E9B-AC70-F9754A71E6CA}" dt="2023-06-01T01:41:35.856" v="89"/>
        <pc:sldMkLst>
          <pc:docMk/>
          <pc:sldMk cId="1846594057" sldId="295"/>
        </pc:sldMkLst>
      </pc:sldChg>
      <pc:sldChg chg="addCm modNotes">
        <pc:chgData name="Meyer, Meredith L" userId="S::mermeyer@uiowa.edu::eefaf0c7-0bbb-45df-a1f6-0050c06391d6" providerId="AD" clId="Web-{386F26B8-6554-4E9B-AC70-F9754A71E6CA}" dt="2023-06-01T01:45:54.847" v="114"/>
        <pc:sldMkLst>
          <pc:docMk/>
          <pc:sldMk cId="4005587605" sldId="296"/>
        </pc:sldMkLst>
      </pc:sldChg>
      <pc:sldChg chg="modSp addCm">
        <pc:chgData name="Meyer, Meredith L" userId="S::mermeyer@uiowa.edu::eefaf0c7-0bbb-45df-a1f6-0050c06391d6" providerId="AD" clId="Web-{386F26B8-6554-4E9B-AC70-F9754A71E6CA}" dt="2023-06-01T01:02:31.968" v="10"/>
        <pc:sldMkLst>
          <pc:docMk/>
          <pc:sldMk cId="2426333271" sldId="300"/>
        </pc:sldMkLst>
        <pc:spChg chg="mod">
          <ac:chgData name="Meyer, Meredith L" userId="S::mermeyer@uiowa.edu::eefaf0c7-0bbb-45df-a1f6-0050c06391d6" providerId="AD" clId="Web-{386F26B8-6554-4E9B-AC70-F9754A71E6CA}" dt="2023-06-01T01:01:18.513" v="9"/>
          <ac:spMkLst>
            <pc:docMk/>
            <pc:sldMk cId="2426333271" sldId="300"/>
            <ac:spMk id="11" creationId="{00000000-0000-0000-0000-000000000000}"/>
          </ac:spMkLst>
        </pc:spChg>
      </pc:sldChg>
      <pc:sldChg chg="modNotes">
        <pc:chgData name="Meyer, Meredith L" userId="S::mermeyer@uiowa.edu::eefaf0c7-0bbb-45df-a1f6-0050c06391d6" providerId="AD" clId="Web-{386F26B8-6554-4E9B-AC70-F9754A71E6CA}" dt="2023-06-01T01:34:32.783" v="54"/>
        <pc:sldMkLst>
          <pc:docMk/>
          <pc:sldMk cId="3181823301" sldId="310"/>
        </pc:sldMkLst>
      </pc:sldChg>
    </pc:docChg>
  </pc:docChgLst>
  <pc:docChgLst>
    <pc:chgData name="Bucklin, Becky S" userId="S::rsbucklin@uiowa.edu::92409861-9298-4a73-8093-c2eb1150ebe9" providerId="AD" clId="Web-{E2678F92-29FC-4010-8BDC-0E6697B1FF06}"/>
    <pc:docChg chg="modSld">
      <pc:chgData name="Bucklin, Becky S" userId="S::rsbucklin@uiowa.edu::92409861-9298-4a73-8093-c2eb1150ebe9" providerId="AD" clId="Web-{E2678F92-29FC-4010-8BDC-0E6697B1FF06}" dt="2021-09-13T21:19:20.349" v="324"/>
      <pc:docMkLst>
        <pc:docMk/>
      </pc:docMkLst>
      <pc:sldChg chg="addSp delSp modSp modNotes">
        <pc:chgData name="Bucklin, Becky S" userId="S::rsbucklin@uiowa.edu::92409861-9298-4a73-8093-c2eb1150ebe9" providerId="AD" clId="Web-{E2678F92-29FC-4010-8BDC-0E6697B1FF06}" dt="2021-09-13T21:16:54.241" v="302"/>
        <pc:sldMkLst>
          <pc:docMk/>
          <pc:sldMk cId="717343055" sldId="284"/>
        </pc:sldMkLst>
        <pc:spChg chg="mod">
          <ac:chgData name="Bucklin, Becky S" userId="S::rsbucklin@uiowa.edu::92409861-9298-4a73-8093-c2eb1150ebe9" providerId="AD" clId="Web-{E2678F92-29FC-4010-8BDC-0E6697B1FF06}" dt="2021-09-13T21:12:47.039" v="3" actId="20577"/>
          <ac:spMkLst>
            <pc:docMk/>
            <pc:sldMk cId="717343055" sldId="284"/>
            <ac:spMk id="5" creationId="{00000000-0000-0000-0000-000000000000}"/>
          </ac:spMkLst>
        </pc:spChg>
        <pc:spChg chg="del">
          <ac:chgData name="Bucklin, Becky S" userId="S::rsbucklin@uiowa.edu::92409861-9298-4a73-8093-c2eb1150ebe9" providerId="AD" clId="Web-{E2678F92-29FC-4010-8BDC-0E6697B1FF06}" dt="2021-09-13T21:15:10.945" v="175"/>
          <ac:spMkLst>
            <pc:docMk/>
            <pc:sldMk cId="717343055" sldId="284"/>
            <ac:spMk id="6" creationId="{00000000-0000-0000-0000-000000000000}"/>
          </ac:spMkLst>
        </pc:spChg>
        <pc:spChg chg="add mod">
          <ac:chgData name="Bucklin, Becky S" userId="S::rsbucklin@uiowa.edu::92409861-9298-4a73-8093-c2eb1150ebe9" providerId="AD" clId="Web-{E2678F92-29FC-4010-8BDC-0E6697B1FF06}" dt="2021-09-13T21:15:23.320" v="179" actId="20577"/>
          <ac:spMkLst>
            <pc:docMk/>
            <pc:sldMk cId="717343055" sldId="284"/>
            <ac:spMk id="7" creationId="{14AC628E-3461-4328-93BB-0D284325670D}"/>
          </ac:spMkLst>
        </pc:spChg>
        <pc:spChg chg="mod">
          <ac:chgData name="Bucklin, Becky S" userId="S::rsbucklin@uiowa.edu::92409861-9298-4a73-8093-c2eb1150ebe9" providerId="AD" clId="Web-{E2678F92-29FC-4010-8BDC-0E6697B1FF06}" dt="2021-09-13T21:15:08.898" v="174" actId="14100"/>
          <ac:spMkLst>
            <pc:docMk/>
            <pc:sldMk cId="717343055" sldId="284"/>
            <ac:spMk id="10" creationId="{00000000-0000-0000-0000-000000000000}"/>
          </ac:spMkLst>
        </pc:spChg>
        <pc:picChg chg="del">
          <ac:chgData name="Bucklin, Becky S" userId="S::rsbucklin@uiowa.edu::92409861-9298-4a73-8093-c2eb1150ebe9" providerId="AD" clId="Web-{E2678F92-29FC-4010-8BDC-0E6697B1FF06}" dt="2021-09-13T21:12:28.852" v="0"/>
          <ac:picMkLst>
            <pc:docMk/>
            <pc:sldMk cId="717343055" sldId="284"/>
            <ac:picMk id="2" creationId="{C7F83784-06A8-40FD-B604-E0DF59915693}"/>
          </ac:picMkLst>
        </pc:picChg>
      </pc:sldChg>
      <pc:sldChg chg="addCm">
        <pc:chgData name="Bucklin, Becky S" userId="S::rsbucklin@uiowa.edu::92409861-9298-4a73-8093-c2eb1150ebe9" providerId="AD" clId="Web-{E2678F92-29FC-4010-8BDC-0E6697B1FF06}" dt="2021-09-13T21:17:54.100" v="303"/>
        <pc:sldMkLst>
          <pc:docMk/>
          <pc:sldMk cId="2186443993" sldId="286"/>
        </pc:sldMkLst>
      </pc:sldChg>
      <pc:sldChg chg="modNotes">
        <pc:chgData name="Bucklin, Becky S" userId="S::rsbucklin@uiowa.edu::92409861-9298-4a73-8093-c2eb1150ebe9" providerId="AD" clId="Web-{E2678F92-29FC-4010-8BDC-0E6697B1FF06}" dt="2021-09-13T21:19:20.349" v="324"/>
        <pc:sldMkLst>
          <pc:docMk/>
          <pc:sldMk cId="3491045470" sldId="306"/>
        </pc:sldMkLst>
      </pc:sldChg>
    </pc:docChg>
  </pc:docChgLst>
  <pc:docChgLst>
    <pc:chgData name="Meyer, Meredith L" userId="S::mermeyer@uiowa.edu::eefaf0c7-0bbb-45df-a1f6-0050c06391d6" providerId="AD" clId="Web-{ECB5A7F2-83AD-47E5-BCDA-4EE5BC137EA0}"/>
    <pc:docChg chg="modSld">
      <pc:chgData name="Meyer, Meredith L" userId="S::mermeyer@uiowa.edu::eefaf0c7-0bbb-45df-a1f6-0050c06391d6" providerId="AD" clId="Web-{ECB5A7F2-83AD-47E5-BCDA-4EE5BC137EA0}" dt="2023-07-11T03:11:42.777" v="4" actId="1076"/>
      <pc:docMkLst>
        <pc:docMk/>
      </pc:docMkLst>
      <pc:sldChg chg="modSp">
        <pc:chgData name="Meyer, Meredith L" userId="S::mermeyer@uiowa.edu::eefaf0c7-0bbb-45df-a1f6-0050c06391d6" providerId="AD" clId="Web-{ECB5A7F2-83AD-47E5-BCDA-4EE5BC137EA0}" dt="2023-07-11T03:11:42.777" v="4" actId="1076"/>
        <pc:sldMkLst>
          <pc:docMk/>
          <pc:sldMk cId="4005587605" sldId="296"/>
        </pc:sldMkLst>
        <pc:spChg chg="mod">
          <ac:chgData name="Meyer, Meredith L" userId="S::mermeyer@uiowa.edu::eefaf0c7-0bbb-45df-a1f6-0050c06391d6" providerId="AD" clId="Web-{ECB5A7F2-83AD-47E5-BCDA-4EE5BC137EA0}" dt="2023-07-11T03:10:45.244" v="2" actId="20577"/>
          <ac:spMkLst>
            <pc:docMk/>
            <pc:sldMk cId="4005587605" sldId="296"/>
            <ac:spMk id="7" creationId="{00000000-0000-0000-0000-000000000000}"/>
          </ac:spMkLst>
        </pc:spChg>
        <pc:spChg chg="mod">
          <ac:chgData name="Meyer, Meredith L" userId="S::mermeyer@uiowa.edu::eefaf0c7-0bbb-45df-a1f6-0050c06391d6" providerId="AD" clId="Web-{ECB5A7F2-83AD-47E5-BCDA-4EE5BC137EA0}" dt="2023-07-11T03:11:42.777" v="4" actId="1076"/>
          <ac:spMkLst>
            <pc:docMk/>
            <pc:sldMk cId="4005587605" sldId="296"/>
            <ac:spMk id="16" creationId="{00000000-0000-0000-0000-000000000000}"/>
          </ac:spMkLst>
        </pc:spChg>
        <pc:graphicFrameChg chg="mod">
          <ac:chgData name="Meyer, Meredith L" userId="S::mermeyer@uiowa.edu::eefaf0c7-0bbb-45df-a1f6-0050c06391d6" providerId="AD" clId="Web-{ECB5A7F2-83AD-47E5-BCDA-4EE5BC137EA0}" dt="2023-07-11T03:11:15.166" v="3" actId="14100"/>
          <ac:graphicFrameMkLst>
            <pc:docMk/>
            <pc:sldMk cId="4005587605" sldId="296"/>
            <ac:graphicFrameMk id="13" creationId="{00000000-0000-0000-0000-000000000000}"/>
          </ac:graphicFrameMkLst>
        </pc:graphicFrameChg>
      </pc:sldChg>
    </pc:docChg>
  </pc:docChgLst>
  <pc:docChgLst>
    <pc:chgData name="Becky Bucklin" userId="92409861-9298-4a73-8093-c2eb1150ebe9" providerId="ADAL" clId="{641704A9-4A6B-47D0-94AF-DE9754E36812}"/>
    <pc:docChg chg="custSel modSld">
      <pc:chgData name="Becky Bucklin" userId="92409861-9298-4a73-8093-c2eb1150ebe9" providerId="ADAL" clId="{641704A9-4A6B-47D0-94AF-DE9754E36812}" dt="2023-06-27T20:25:18.806" v="40"/>
      <pc:docMkLst>
        <pc:docMk/>
      </pc:docMkLst>
      <pc:sldChg chg="addCm modCm">
        <pc:chgData name="Becky Bucklin" userId="92409861-9298-4a73-8093-c2eb1150ebe9" providerId="ADAL" clId="{641704A9-4A6B-47D0-94AF-DE9754E36812}" dt="2023-06-27T20:12:57.424" v="1"/>
        <pc:sldMkLst>
          <pc:docMk/>
          <pc:sldMk cId="147223953" sldId="256"/>
        </pc:sldMkLst>
      </pc:sldChg>
      <pc:sldChg chg="addCm">
        <pc:chgData name="Becky Bucklin" userId="92409861-9298-4a73-8093-c2eb1150ebe9" providerId="ADAL" clId="{641704A9-4A6B-47D0-94AF-DE9754E36812}" dt="2023-06-27T20:13:31.536" v="4" actId="1589"/>
        <pc:sldMkLst>
          <pc:docMk/>
          <pc:sldMk cId="2345164229" sldId="259"/>
        </pc:sldMkLst>
      </pc:sldChg>
      <pc:sldChg chg="addCm">
        <pc:chgData name="Becky Bucklin" userId="92409861-9298-4a73-8093-c2eb1150ebe9" providerId="ADAL" clId="{641704A9-4A6B-47D0-94AF-DE9754E36812}" dt="2023-06-27T20:14:11.634" v="5" actId="1589"/>
        <pc:sldMkLst>
          <pc:docMk/>
          <pc:sldMk cId="184581561" sldId="264"/>
        </pc:sldMkLst>
      </pc:sldChg>
      <pc:sldChg chg="addCm">
        <pc:chgData name="Becky Bucklin" userId="92409861-9298-4a73-8093-c2eb1150ebe9" providerId="ADAL" clId="{641704A9-4A6B-47D0-94AF-DE9754E36812}" dt="2023-06-27T20:15:04.253" v="6" actId="1589"/>
        <pc:sldMkLst>
          <pc:docMk/>
          <pc:sldMk cId="2832048779" sldId="265"/>
        </pc:sldMkLst>
      </pc:sldChg>
      <pc:sldChg chg="addCm modCm">
        <pc:chgData name="Becky Bucklin" userId="92409861-9298-4a73-8093-c2eb1150ebe9" providerId="ADAL" clId="{641704A9-4A6B-47D0-94AF-DE9754E36812}" dt="2023-06-27T20:16:09.311" v="10" actId="1589"/>
        <pc:sldMkLst>
          <pc:docMk/>
          <pc:sldMk cId="2966699609" sldId="266"/>
        </pc:sldMkLst>
      </pc:sldChg>
      <pc:sldChg chg="addCm">
        <pc:chgData name="Becky Bucklin" userId="92409861-9298-4a73-8093-c2eb1150ebe9" providerId="ADAL" clId="{641704A9-4A6B-47D0-94AF-DE9754E36812}" dt="2023-06-27T20:17:37.726" v="11" actId="1589"/>
        <pc:sldMkLst>
          <pc:docMk/>
          <pc:sldMk cId="565480564" sldId="267"/>
        </pc:sldMkLst>
      </pc:sldChg>
      <pc:sldChg chg="addCm modCm">
        <pc:chgData name="Becky Bucklin" userId="92409861-9298-4a73-8093-c2eb1150ebe9" providerId="ADAL" clId="{641704A9-4A6B-47D0-94AF-DE9754E36812}" dt="2023-06-27T20:19:38.496" v="14"/>
        <pc:sldMkLst>
          <pc:docMk/>
          <pc:sldMk cId="1134358245" sldId="275"/>
        </pc:sldMkLst>
      </pc:sldChg>
      <pc:sldChg chg="addCm">
        <pc:chgData name="Becky Bucklin" userId="92409861-9298-4a73-8093-c2eb1150ebe9" providerId="ADAL" clId="{641704A9-4A6B-47D0-94AF-DE9754E36812}" dt="2023-06-27T20:19:08.508" v="12" actId="1589"/>
        <pc:sldMkLst>
          <pc:docMk/>
          <pc:sldMk cId="2248060515" sldId="277"/>
        </pc:sldMkLst>
      </pc:sldChg>
      <pc:sldChg chg="addCm modCm">
        <pc:chgData name="Becky Bucklin" userId="92409861-9298-4a73-8093-c2eb1150ebe9" providerId="ADAL" clId="{641704A9-4A6B-47D0-94AF-DE9754E36812}" dt="2023-06-27T20:24:14.231" v="36"/>
        <pc:sldMkLst>
          <pc:docMk/>
          <pc:sldMk cId="4035957378" sldId="279"/>
        </pc:sldMkLst>
      </pc:sldChg>
      <pc:sldChg chg="addCm modCm">
        <pc:chgData name="Becky Bucklin" userId="92409861-9298-4a73-8093-c2eb1150ebe9" providerId="ADAL" clId="{641704A9-4A6B-47D0-94AF-DE9754E36812}" dt="2023-06-27T20:20:20.721" v="18"/>
        <pc:sldMkLst>
          <pc:docMk/>
          <pc:sldMk cId="3474675051" sldId="283"/>
        </pc:sldMkLst>
      </pc:sldChg>
      <pc:sldChg chg="addCm modCm">
        <pc:chgData name="Becky Bucklin" userId="92409861-9298-4a73-8093-c2eb1150ebe9" providerId="ADAL" clId="{641704A9-4A6B-47D0-94AF-DE9754E36812}" dt="2023-06-27T20:20:32.382" v="20"/>
        <pc:sldMkLst>
          <pc:docMk/>
          <pc:sldMk cId="717343055" sldId="284"/>
        </pc:sldMkLst>
      </pc:sldChg>
      <pc:sldChg chg="addCm delCm">
        <pc:chgData name="Becky Bucklin" userId="92409861-9298-4a73-8093-c2eb1150ebe9" providerId="ADAL" clId="{641704A9-4A6B-47D0-94AF-DE9754E36812}" dt="2023-06-27T20:20:14.708" v="16" actId="1592"/>
        <pc:sldMkLst>
          <pc:docMk/>
          <pc:sldMk cId="3743415599" sldId="285"/>
        </pc:sldMkLst>
      </pc:sldChg>
      <pc:sldChg chg="addCm">
        <pc:chgData name="Becky Bucklin" userId="92409861-9298-4a73-8093-c2eb1150ebe9" providerId="ADAL" clId="{641704A9-4A6B-47D0-94AF-DE9754E36812}" dt="2023-06-27T20:21:00.854" v="22" actId="1589"/>
        <pc:sldMkLst>
          <pc:docMk/>
          <pc:sldMk cId="2186443993" sldId="286"/>
        </pc:sldMkLst>
      </pc:sldChg>
      <pc:sldChg chg="modSp">
        <pc:chgData name="Becky Bucklin" userId="92409861-9298-4a73-8093-c2eb1150ebe9" providerId="ADAL" clId="{641704A9-4A6B-47D0-94AF-DE9754E36812}" dt="2023-06-27T20:25:18.806" v="40"/>
        <pc:sldMkLst>
          <pc:docMk/>
          <pc:sldMk cId="1035651043" sldId="288"/>
        </pc:sldMkLst>
        <pc:picChg chg="mod">
          <ac:chgData name="Becky Bucklin" userId="92409861-9298-4a73-8093-c2eb1150ebe9" providerId="ADAL" clId="{641704A9-4A6B-47D0-94AF-DE9754E36812}" dt="2023-06-27T20:25:18.806" v="40"/>
          <ac:picMkLst>
            <pc:docMk/>
            <pc:sldMk cId="1035651043" sldId="288"/>
            <ac:picMk id="2050" creationId="{B2C02199-A6CB-4668-9CEC-D70BCA462AF5}"/>
          </ac:picMkLst>
        </pc:picChg>
      </pc:sldChg>
      <pc:sldChg chg="addCm modCm">
        <pc:chgData name="Becky Bucklin" userId="92409861-9298-4a73-8093-c2eb1150ebe9" providerId="ADAL" clId="{641704A9-4A6B-47D0-94AF-DE9754E36812}" dt="2023-06-27T20:23:48.583" v="33"/>
        <pc:sldMkLst>
          <pc:docMk/>
          <pc:sldMk cId="2971369402" sldId="289"/>
        </pc:sldMkLst>
      </pc:sldChg>
      <pc:sldChg chg="addCm">
        <pc:chgData name="Becky Bucklin" userId="92409861-9298-4a73-8093-c2eb1150ebe9" providerId="ADAL" clId="{641704A9-4A6B-47D0-94AF-DE9754E36812}" dt="2023-06-27T20:21:29.063" v="23" actId="1589"/>
        <pc:sldMkLst>
          <pc:docMk/>
          <pc:sldMk cId="3523425805" sldId="293"/>
        </pc:sldMkLst>
      </pc:sldChg>
      <pc:sldChg chg="addCm">
        <pc:chgData name="Becky Bucklin" userId="92409861-9298-4a73-8093-c2eb1150ebe9" providerId="ADAL" clId="{641704A9-4A6B-47D0-94AF-DE9754E36812}" dt="2023-06-27T20:21:46.945" v="24" actId="1589"/>
        <pc:sldMkLst>
          <pc:docMk/>
          <pc:sldMk cId="1846594057" sldId="295"/>
        </pc:sldMkLst>
      </pc:sldChg>
      <pc:sldChg chg="addCm">
        <pc:chgData name="Becky Bucklin" userId="92409861-9298-4a73-8093-c2eb1150ebe9" providerId="ADAL" clId="{641704A9-4A6B-47D0-94AF-DE9754E36812}" dt="2023-06-27T20:22:20.784" v="25" actId="1589"/>
        <pc:sldMkLst>
          <pc:docMk/>
          <pc:sldMk cId="4005587605" sldId="296"/>
        </pc:sldMkLst>
      </pc:sldChg>
      <pc:sldChg chg="addCm">
        <pc:chgData name="Becky Bucklin" userId="92409861-9298-4a73-8093-c2eb1150ebe9" providerId="ADAL" clId="{641704A9-4A6B-47D0-94AF-DE9754E36812}" dt="2023-06-27T20:23:00.685" v="27" actId="1589"/>
        <pc:sldMkLst>
          <pc:docMk/>
          <pc:sldMk cId="2426333271" sldId="300"/>
        </pc:sldMkLst>
      </pc:sldChg>
      <pc:sldChg chg="addCm modCm">
        <pc:chgData name="Becky Bucklin" userId="92409861-9298-4a73-8093-c2eb1150ebe9" providerId="ADAL" clId="{641704A9-4A6B-47D0-94AF-DE9754E36812}" dt="2023-06-27T20:23:15.704" v="29"/>
        <pc:sldMkLst>
          <pc:docMk/>
          <pc:sldMk cId="3529033953" sldId="301"/>
        </pc:sldMkLst>
      </pc:sldChg>
      <pc:sldChg chg="addCm">
        <pc:chgData name="Becky Bucklin" userId="92409861-9298-4a73-8093-c2eb1150ebe9" providerId="ADAL" clId="{641704A9-4A6B-47D0-94AF-DE9754E36812}" dt="2023-06-27T20:23:23.736" v="30" actId="1589"/>
        <pc:sldMkLst>
          <pc:docMk/>
          <pc:sldMk cId="3497643954" sldId="302"/>
        </pc:sldMkLst>
      </pc:sldChg>
      <pc:sldChg chg="addCm">
        <pc:chgData name="Becky Bucklin" userId="92409861-9298-4a73-8093-c2eb1150ebe9" providerId="ADAL" clId="{641704A9-4A6B-47D0-94AF-DE9754E36812}" dt="2023-06-27T20:23:30.836" v="31" actId="1589"/>
        <pc:sldMkLst>
          <pc:docMk/>
          <pc:sldMk cId="2624168948" sldId="303"/>
        </pc:sldMkLst>
      </pc:sldChg>
      <pc:sldChg chg="addCm modCm">
        <pc:chgData name="Becky Bucklin" userId="92409861-9298-4a73-8093-c2eb1150ebe9" providerId="ADAL" clId="{641704A9-4A6B-47D0-94AF-DE9754E36812}" dt="2023-06-27T20:13:09.663" v="3"/>
        <pc:sldMkLst>
          <pc:docMk/>
          <pc:sldMk cId="2353475817" sldId="304"/>
        </pc:sldMkLst>
      </pc:sldChg>
      <pc:sldChg chg="addCm modCm">
        <pc:chgData name="Becky Bucklin" userId="92409861-9298-4a73-8093-c2eb1150ebe9" providerId="ADAL" clId="{641704A9-4A6B-47D0-94AF-DE9754E36812}" dt="2023-06-27T20:24:36.576" v="38"/>
        <pc:sldMkLst>
          <pc:docMk/>
          <pc:sldMk cId="989231291" sldId="305"/>
        </pc:sldMkLst>
      </pc:sldChg>
      <pc:sldChg chg="addCm">
        <pc:chgData name="Becky Bucklin" userId="92409861-9298-4a73-8093-c2eb1150ebe9" providerId="ADAL" clId="{641704A9-4A6B-47D0-94AF-DE9754E36812}" dt="2023-06-27T20:25:03.705" v="39" actId="1589"/>
        <pc:sldMkLst>
          <pc:docMk/>
          <pc:sldMk cId="3491045470" sldId="306"/>
        </pc:sldMkLst>
      </pc:sldChg>
      <pc:sldChg chg="addCm">
        <pc:chgData name="Becky Bucklin" userId="92409861-9298-4a73-8093-c2eb1150ebe9" providerId="ADAL" clId="{641704A9-4A6B-47D0-94AF-DE9754E36812}" dt="2023-06-27T20:22:46.916" v="26" actId="1589"/>
        <pc:sldMkLst>
          <pc:docMk/>
          <pc:sldMk cId="1006074695" sldId="311"/>
        </pc:sldMkLst>
      </pc:sldChg>
    </pc:docChg>
  </pc:docChgLst>
  <pc:docChgLst>
    <pc:chgData name="Meyer, Meredith L" userId="S::mermeyer@uiowa.edu::eefaf0c7-0bbb-45df-a1f6-0050c06391d6" providerId="AD" clId="Web-{69D820D8-F3DF-481D-A3D3-6A5A2FD146BA}"/>
    <pc:docChg chg="modSld">
      <pc:chgData name="Meyer, Meredith L" userId="S::mermeyer@uiowa.edu::eefaf0c7-0bbb-45df-a1f6-0050c06391d6" providerId="AD" clId="Web-{69D820D8-F3DF-481D-A3D3-6A5A2FD146BA}" dt="2023-07-02T01:14:33.823" v="821" actId="20577"/>
      <pc:docMkLst>
        <pc:docMk/>
      </pc:docMkLst>
      <pc:sldChg chg="modCm">
        <pc:chgData name="Meyer, Meredith L" userId="S::mermeyer@uiowa.edu::eefaf0c7-0bbb-45df-a1f6-0050c06391d6" providerId="AD" clId="Web-{69D820D8-F3DF-481D-A3D3-6A5A2FD146BA}" dt="2023-07-01T22:33:30.776" v="0"/>
        <pc:sldMkLst>
          <pc:docMk/>
          <pc:sldMk cId="2345164229" sldId="259"/>
        </pc:sldMkLst>
      </pc:sldChg>
      <pc:sldChg chg="modNotes">
        <pc:chgData name="Meyer, Meredith L" userId="S::mermeyer@uiowa.edu::eefaf0c7-0bbb-45df-a1f6-0050c06391d6" providerId="AD" clId="Web-{69D820D8-F3DF-481D-A3D3-6A5A2FD146BA}" dt="2023-07-01T22:40:56.347" v="10"/>
        <pc:sldMkLst>
          <pc:docMk/>
          <pc:sldMk cId="1227726709" sldId="260"/>
        </pc:sldMkLst>
      </pc:sldChg>
      <pc:sldChg chg="modSp">
        <pc:chgData name="Meyer, Meredith L" userId="S::mermeyer@uiowa.edu::eefaf0c7-0bbb-45df-a1f6-0050c06391d6" providerId="AD" clId="Web-{69D820D8-F3DF-481D-A3D3-6A5A2FD146BA}" dt="2023-07-01T22:43:46.400" v="16" actId="20577"/>
        <pc:sldMkLst>
          <pc:docMk/>
          <pc:sldMk cId="2832048779" sldId="265"/>
        </pc:sldMkLst>
        <pc:spChg chg="mod">
          <ac:chgData name="Meyer, Meredith L" userId="S::mermeyer@uiowa.edu::eefaf0c7-0bbb-45df-a1f6-0050c06391d6" providerId="AD" clId="Web-{69D820D8-F3DF-481D-A3D3-6A5A2FD146BA}" dt="2023-07-01T22:43:46.400" v="16" actId="20577"/>
          <ac:spMkLst>
            <pc:docMk/>
            <pc:sldMk cId="2832048779" sldId="265"/>
            <ac:spMk id="2" creationId="{00000000-0000-0000-0000-000000000000}"/>
          </ac:spMkLst>
        </pc:spChg>
      </pc:sldChg>
      <pc:sldChg chg="modSp modNotes">
        <pc:chgData name="Meyer, Meredith L" userId="S::mermeyer@uiowa.edu::eefaf0c7-0bbb-45df-a1f6-0050c06391d6" providerId="AD" clId="Web-{69D820D8-F3DF-481D-A3D3-6A5A2FD146BA}" dt="2023-07-01T22:50:58.291" v="75" actId="20577"/>
        <pc:sldMkLst>
          <pc:docMk/>
          <pc:sldMk cId="2966699609" sldId="266"/>
        </pc:sldMkLst>
        <pc:spChg chg="mod">
          <ac:chgData name="Meyer, Meredith L" userId="S::mermeyer@uiowa.edu::eefaf0c7-0bbb-45df-a1f6-0050c06391d6" providerId="AD" clId="Web-{69D820D8-F3DF-481D-A3D3-6A5A2FD146BA}" dt="2023-07-01T22:50:58.291" v="75" actId="20577"/>
          <ac:spMkLst>
            <pc:docMk/>
            <pc:sldMk cId="2966699609" sldId="266"/>
            <ac:spMk id="11" creationId="{00000000-0000-0000-0000-000000000000}"/>
          </ac:spMkLst>
        </pc:spChg>
      </pc:sldChg>
      <pc:sldChg chg="modSp">
        <pc:chgData name="Meyer, Meredith L" userId="S::mermeyer@uiowa.edu::eefaf0c7-0bbb-45df-a1f6-0050c06391d6" providerId="AD" clId="Web-{69D820D8-F3DF-481D-A3D3-6A5A2FD146BA}" dt="2023-07-01T22:49:18.006" v="74" actId="20577"/>
        <pc:sldMkLst>
          <pc:docMk/>
          <pc:sldMk cId="565480564" sldId="267"/>
        </pc:sldMkLst>
        <pc:spChg chg="mod">
          <ac:chgData name="Meyer, Meredith L" userId="S::mermeyer@uiowa.edu::eefaf0c7-0bbb-45df-a1f6-0050c06391d6" providerId="AD" clId="Web-{69D820D8-F3DF-481D-A3D3-6A5A2FD146BA}" dt="2023-07-01T22:49:18.006" v="74" actId="20577"/>
          <ac:spMkLst>
            <pc:docMk/>
            <pc:sldMk cId="565480564" sldId="267"/>
            <ac:spMk id="7" creationId="{00000000-0000-0000-0000-000000000000}"/>
          </ac:spMkLst>
        </pc:spChg>
      </pc:sldChg>
      <pc:sldChg chg="modSp modNotes">
        <pc:chgData name="Meyer, Meredith L" userId="S::mermeyer@uiowa.edu::eefaf0c7-0bbb-45df-a1f6-0050c06391d6" providerId="AD" clId="Web-{69D820D8-F3DF-481D-A3D3-6A5A2FD146BA}" dt="2023-07-01T22:59:01.551" v="114"/>
        <pc:sldMkLst>
          <pc:docMk/>
          <pc:sldMk cId="1134358245" sldId="275"/>
        </pc:sldMkLst>
        <pc:spChg chg="mod">
          <ac:chgData name="Meyer, Meredith L" userId="S::mermeyer@uiowa.edu::eefaf0c7-0bbb-45df-a1f6-0050c06391d6" providerId="AD" clId="Web-{69D820D8-F3DF-481D-A3D3-6A5A2FD146BA}" dt="2023-07-01T22:53:30.828" v="83" actId="20577"/>
          <ac:spMkLst>
            <pc:docMk/>
            <pc:sldMk cId="1134358245" sldId="275"/>
            <ac:spMk id="2" creationId="{00000000-0000-0000-0000-000000000000}"/>
          </ac:spMkLst>
        </pc:spChg>
      </pc:sldChg>
      <pc:sldChg chg="modSp addCm modNotes">
        <pc:chgData name="Meyer, Meredith L" userId="S::mermeyer@uiowa.edu::eefaf0c7-0bbb-45df-a1f6-0050c06391d6" providerId="AD" clId="Web-{69D820D8-F3DF-481D-A3D3-6A5A2FD146BA}" dt="2023-07-01T23:02:49.763" v="150"/>
        <pc:sldMkLst>
          <pc:docMk/>
          <pc:sldMk cId="2248060515" sldId="277"/>
        </pc:sldMkLst>
        <pc:spChg chg="mod">
          <ac:chgData name="Meyer, Meredith L" userId="S::mermeyer@uiowa.edu::eefaf0c7-0bbb-45df-a1f6-0050c06391d6" providerId="AD" clId="Web-{69D820D8-F3DF-481D-A3D3-6A5A2FD146BA}" dt="2023-07-01T22:59:17.552" v="119" actId="20577"/>
          <ac:spMkLst>
            <pc:docMk/>
            <pc:sldMk cId="2248060515" sldId="277"/>
            <ac:spMk id="2" creationId="{00000000-0000-0000-0000-000000000000}"/>
          </ac:spMkLst>
        </pc:spChg>
        <pc:spChg chg="mod">
          <ac:chgData name="Meyer, Meredith L" userId="S::mermeyer@uiowa.edu::eefaf0c7-0bbb-45df-a1f6-0050c06391d6" providerId="AD" clId="Web-{69D820D8-F3DF-481D-A3D3-6A5A2FD146BA}" dt="2023-07-01T23:00:48.540" v="142" actId="20577"/>
          <ac:spMkLst>
            <pc:docMk/>
            <pc:sldMk cId="2248060515" sldId="277"/>
            <ac:spMk id="5" creationId="{00000000-0000-0000-0000-000000000000}"/>
          </ac:spMkLst>
        </pc:spChg>
      </pc:sldChg>
      <pc:sldChg chg="addSp delSp modSp modNotes">
        <pc:chgData name="Meyer, Meredith L" userId="S::mermeyer@uiowa.edu::eefaf0c7-0bbb-45df-a1f6-0050c06391d6" providerId="AD" clId="Web-{69D820D8-F3DF-481D-A3D3-6A5A2FD146BA}" dt="2023-07-02T00:58:07.666" v="635" actId="14100"/>
        <pc:sldMkLst>
          <pc:docMk/>
          <pc:sldMk cId="4035957378" sldId="279"/>
        </pc:sldMkLst>
        <pc:spChg chg="mod">
          <ac:chgData name="Meyer, Meredith L" userId="S::mermeyer@uiowa.edu::eefaf0c7-0bbb-45df-a1f6-0050c06391d6" providerId="AD" clId="Web-{69D820D8-F3DF-481D-A3D3-6A5A2FD146BA}" dt="2023-07-02T00:57:39.177" v="633" actId="14100"/>
          <ac:spMkLst>
            <pc:docMk/>
            <pc:sldMk cId="4035957378" sldId="279"/>
            <ac:spMk id="3" creationId="{00000000-0000-0000-0000-000000000000}"/>
          </ac:spMkLst>
        </pc:spChg>
        <pc:picChg chg="add mod">
          <ac:chgData name="Meyer, Meredith L" userId="S::mermeyer@uiowa.edu::eefaf0c7-0bbb-45df-a1f6-0050c06391d6" providerId="AD" clId="Web-{69D820D8-F3DF-481D-A3D3-6A5A2FD146BA}" dt="2023-07-02T00:58:07.666" v="635" actId="14100"/>
          <ac:picMkLst>
            <pc:docMk/>
            <pc:sldMk cId="4035957378" sldId="279"/>
            <ac:picMk id="2" creationId="{9640F865-31D2-08B1-FB03-241AD5D54BA5}"/>
          </ac:picMkLst>
        </pc:picChg>
        <pc:picChg chg="del">
          <ac:chgData name="Meyer, Meredith L" userId="S::mermeyer@uiowa.edu::eefaf0c7-0bbb-45df-a1f6-0050c06391d6" providerId="AD" clId="Web-{69D820D8-F3DF-481D-A3D3-6A5A2FD146BA}" dt="2023-07-02T00:55:04.371" v="623"/>
          <ac:picMkLst>
            <pc:docMk/>
            <pc:sldMk cId="4035957378" sldId="279"/>
            <ac:picMk id="4" creationId="{5480FA03-D174-4F13-9F12-761AF7A5FB14}"/>
          </ac:picMkLst>
        </pc:picChg>
      </pc:sldChg>
      <pc:sldChg chg="modSp">
        <pc:chgData name="Meyer, Meredith L" userId="S::mermeyer@uiowa.edu::eefaf0c7-0bbb-45df-a1f6-0050c06391d6" providerId="AD" clId="Web-{69D820D8-F3DF-481D-A3D3-6A5A2FD146BA}" dt="2023-07-02T00:57:30.005" v="632" actId="20577"/>
        <pc:sldMkLst>
          <pc:docMk/>
          <pc:sldMk cId="1643290073" sldId="280"/>
        </pc:sldMkLst>
        <pc:spChg chg="mod">
          <ac:chgData name="Meyer, Meredith L" userId="S::mermeyer@uiowa.edu::eefaf0c7-0bbb-45df-a1f6-0050c06391d6" providerId="AD" clId="Web-{69D820D8-F3DF-481D-A3D3-6A5A2FD146BA}" dt="2023-07-02T00:57:30.005" v="632" actId="20577"/>
          <ac:spMkLst>
            <pc:docMk/>
            <pc:sldMk cId="1643290073" sldId="280"/>
            <ac:spMk id="3" creationId="{00000000-0000-0000-0000-000000000000}"/>
          </ac:spMkLst>
        </pc:spChg>
      </pc:sldChg>
      <pc:sldChg chg="modNotes">
        <pc:chgData name="Meyer, Meredith L" userId="S::mermeyer@uiowa.edu::eefaf0c7-0bbb-45df-a1f6-0050c06391d6" providerId="AD" clId="Web-{69D820D8-F3DF-481D-A3D3-6A5A2FD146BA}" dt="2023-07-01T22:52:58.108" v="78"/>
        <pc:sldMkLst>
          <pc:docMk/>
          <pc:sldMk cId="3672513446" sldId="282"/>
        </pc:sldMkLst>
      </pc:sldChg>
      <pc:sldChg chg="addCm">
        <pc:chgData name="Meyer, Meredith L" userId="S::mermeyer@uiowa.edu::eefaf0c7-0bbb-45df-a1f6-0050c06391d6" providerId="AD" clId="Web-{69D820D8-F3DF-481D-A3D3-6A5A2FD146BA}" dt="2023-07-01T23:11:26.263" v="151"/>
        <pc:sldMkLst>
          <pc:docMk/>
          <pc:sldMk cId="3474675051" sldId="283"/>
        </pc:sldMkLst>
      </pc:sldChg>
      <pc:sldChg chg="addSp delSp modSp addCm">
        <pc:chgData name="Meyer, Meredith L" userId="S::mermeyer@uiowa.edu::eefaf0c7-0bbb-45df-a1f6-0050c06391d6" providerId="AD" clId="Web-{69D820D8-F3DF-481D-A3D3-6A5A2FD146BA}" dt="2023-07-01T23:33:08.728" v="204"/>
        <pc:sldMkLst>
          <pc:docMk/>
          <pc:sldMk cId="717343055" sldId="284"/>
        </pc:sldMkLst>
        <pc:spChg chg="mod">
          <ac:chgData name="Meyer, Meredith L" userId="S::mermeyer@uiowa.edu::eefaf0c7-0bbb-45df-a1f6-0050c06391d6" providerId="AD" clId="Web-{69D820D8-F3DF-481D-A3D3-6A5A2FD146BA}" dt="2023-07-01T23:29:49.892" v="199" actId="20577"/>
          <ac:spMkLst>
            <pc:docMk/>
            <pc:sldMk cId="717343055" sldId="284"/>
            <ac:spMk id="7" creationId="{14AC628E-3461-4328-93BB-0D284325670D}"/>
          </ac:spMkLst>
        </pc:spChg>
        <pc:spChg chg="mod">
          <ac:chgData name="Meyer, Meredith L" userId="S::mermeyer@uiowa.edu::eefaf0c7-0bbb-45df-a1f6-0050c06391d6" providerId="AD" clId="Web-{69D820D8-F3DF-481D-A3D3-6A5A2FD146BA}" dt="2023-07-01T23:33:08.728" v="204"/>
          <ac:spMkLst>
            <pc:docMk/>
            <pc:sldMk cId="717343055" sldId="284"/>
            <ac:spMk id="10" creationId="{00000000-0000-0000-0000-000000000000}"/>
          </ac:spMkLst>
        </pc:spChg>
        <pc:picChg chg="add del mod">
          <ac:chgData name="Meyer, Meredith L" userId="S::mermeyer@uiowa.edu::eefaf0c7-0bbb-45df-a1f6-0050c06391d6" providerId="AD" clId="Web-{69D820D8-F3DF-481D-A3D3-6A5A2FD146BA}" dt="2023-07-01T23:28:34.655" v="195"/>
          <ac:picMkLst>
            <pc:docMk/>
            <pc:sldMk cId="717343055" sldId="284"/>
            <ac:picMk id="2" creationId="{7A1ABE58-4B48-A797-4752-C51E4BC473E7}"/>
          </ac:picMkLst>
        </pc:picChg>
        <pc:picChg chg="add mod">
          <ac:chgData name="Meyer, Meredith L" userId="S::mermeyer@uiowa.edu::eefaf0c7-0bbb-45df-a1f6-0050c06391d6" providerId="AD" clId="Web-{69D820D8-F3DF-481D-A3D3-6A5A2FD146BA}" dt="2023-07-01T23:28:54.827" v="198" actId="1076"/>
          <ac:picMkLst>
            <pc:docMk/>
            <pc:sldMk cId="717343055" sldId="284"/>
            <ac:picMk id="3" creationId="{08EB9EAA-186E-A517-422F-A93C6565310E}"/>
          </ac:picMkLst>
        </pc:picChg>
      </pc:sldChg>
      <pc:sldChg chg="modSp">
        <pc:chgData name="Meyer, Meredith L" userId="S::mermeyer@uiowa.edu::eefaf0c7-0bbb-45df-a1f6-0050c06391d6" providerId="AD" clId="Web-{69D820D8-F3DF-481D-A3D3-6A5A2FD146BA}" dt="2023-07-01T23:31:09.379" v="203" actId="20577"/>
        <pc:sldMkLst>
          <pc:docMk/>
          <pc:sldMk cId="2186443993" sldId="286"/>
        </pc:sldMkLst>
        <pc:graphicFrameChg chg="modGraphic">
          <ac:chgData name="Meyer, Meredith L" userId="S::mermeyer@uiowa.edu::eefaf0c7-0bbb-45df-a1f6-0050c06391d6" providerId="AD" clId="Web-{69D820D8-F3DF-481D-A3D3-6A5A2FD146BA}" dt="2023-07-01T23:31:09.379" v="203" actId="20577"/>
          <ac:graphicFrameMkLst>
            <pc:docMk/>
            <pc:sldMk cId="2186443993" sldId="286"/>
            <ac:graphicFrameMk id="8" creationId="{00000000-0000-0000-0000-000000000000}"/>
          </ac:graphicFrameMkLst>
        </pc:graphicFrameChg>
      </pc:sldChg>
      <pc:sldChg chg="modSp">
        <pc:chgData name="Meyer, Meredith L" userId="S::mermeyer@uiowa.edu::eefaf0c7-0bbb-45df-a1f6-0050c06391d6" providerId="AD" clId="Web-{69D820D8-F3DF-481D-A3D3-6A5A2FD146BA}" dt="2023-07-02T01:14:33.823" v="821" actId="20577"/>
        <pc:sldMkLst>
          <pc:docMk/>
          <pc:sldMk cId="1290714388" sldId="287"/>
        </pc:sldMkLst>
        <pc:spChg chg="mod">
          <ac:chgData name="Meyer, Meredith L" userId="S::mermeyer@uiowa.edu::eefaf0c7-0bbb-45df-a1f6-0050c06391d6" providerId="AD" clId="Web-{69D820D8-F3DF-481D-A3D3-6A5A2FD146BA}" dt="2023-07-02T01:14:33.823" v="821" actId="20577"/>
          <ac:spMkLst>
            <pc:docMk/>
            <pc:sldMk cId="1290714388" sldId="287"/>
            <ac:spMk id="2" creationId="{8232F3CB-E48A-47E7-87F9-678C924BA8A6}"/>
          </ac:spMkLst>
        </pc:spChg>
      </pc:sldChg>
      <pc:sldChg chg="addSp delSp modSp delAnim modNotes">
        <pc:chgData name="Meyer, Meredith L" userId="S::mermeyer@uiowa.edu::eefaf0c7-0bbb-45df-a1f6-0050c06391d6" providerId="AD" clId="Web-{69D820D8-F3DF-481D-A3D3-6A5A2FD146BA}" dt="2023-07-02T00:26:09.333" v="599" actId="1076"/>
        <pc:sldMkLst>
          <pc:docMk/>
          <pc:sldMk cId="2971369402" sldId="289"/>
        </pc:sldMkLst>
        <pc:spChg chg="mod">
          <ac:chgData name="Meyer, Meredith L" userId="S::mermeyer@uiowa.edu::eefaf0c7-0bbb-45df-a1f6-0050c06391d6" providerId="AD" clId="Web-{69D820D8-F3DF-481D-A3D3-6A5A2FD146BA}" dt="2023-07-02T00:25:44.644" v="595" actId="20577"/>
          <ac:spMkLst>
            <pc:docMk/>
            <pc:sldMk cId="2971369402" sldId="289"/>
            <ac:spMk id="9" creationId="{00000000-0000-0000-0000-000000000000}"/>
          </ac:spMkLst>
        </pc:spChg>
        <pc:grpChg chg="add mod">
          <ac:chgData name="Meyer, Meredith L" userId="S::mermeyer@uiowa.edu::eefaf0c7-0bbb-45df-a1f6-0050c06391d6" providerId="AD" clId="Web-{69D820D8-F3DF-481D-A3D3-6A5A2FD146BA}" dt="2023-07-02T00:25:22.253" v="592" actId="1076"/>
          <ac:grpSpMkLst>
            <pc:docMk/>
            <pc:sldMk cId="2971369402" sldId="289"/>
            <ac:grpSpMk id="3" creationId="{32D4CDDB-B407-4770-FE84-484918B1FA0F}"/>
          </ac:grpSpMkLst>
        </pc:grpChg>
        <pc:grpChg chg="mod">
          <ac:chgData name="Meyer, Meredith L" userId="S::mermeyer@uiowa.edu::eefaf0c7-0bbb-45df-a1f6-0050c06391d6" providerId="AD" clId="Web-{69D820D8-F3DF-481D-A3D3-6A5A2FD146BA}" dt="2023-07-02T00:26:06.926" v="598" actId="1076"/>
          <ac:grpSpMkLst>
            <pc:docMk/>
            <pc:sldMk cId="2971369402" sldId="289"/>
            <ac:grpSpMk id="4" creationId="{00000000-0000-0000-0000-000000000000}"/>
          </ac:grpSpMkLst>
        </pc:grpChg>
        <pc:grpChg chg="mod">
          <ac:chgData name="Meyer, Meredith L" userId="S::mermeyer@uiowa.edu::eefaf0c7-0bbb-45df-a1f6-0050c06391d6" providerId="AD" clId="Web-{69D820D8-F3DF-481D-A3D3-6A5A2FD146BA}" dt="2023-07-02T00:26:09.333" v="599" actId="1076"/>
          <ac:grpSpMkLst>
            <pc:docMk/>
            <pc:sldMk cId="2971369402" sldId="289"/>
            <ac:grpSpMk id="17" creationId="{00000000-0000-0000-0000-000000000000}"/>
          </ac:grpSpMkLst>
        </pc:grpChg>
        <pc:grpChg chg="del">
          <ac:chgData name="Meyer, Meredith L" userId="S::mermeyer@uiowa.edu::eefaf0c7-0bbb-45df-a1f6-0050c06391d6" providerId="AD" clId="Web-{69D820D8-F3DF-481D-A3D3-6A5A2FD146BA}" dt="2023-07-02T00:23:30.364" v="584"/>
          <ac:grpSpMkLst>
            <pc:docMk/>
            <pc:sldMk cId="2971369402" sldId="289"/>
            <ac:grpSpMk id="21" creationId="{00000000-0000-0000-0000-000000000000}"/>
          </ac:grpSpMkLst>
        </pc:grpChg>
        <pc:cxnChg chg="add del mod">
          <ac:chgData name="Meyer, Meredith L" userId="S::mermeyer@uiowa.edu::eefaf0c7-0bbb-45df-a1f6-0050c06391d6" providerId="AD" clId="Web-{69D820D8-F3DF-481D-A3D3-6A5A2FD146BA}" dt="2023-07-02T00:24:29.420" v="589"/>
          <ac:cxnSpMkLst>
            <pc:docMk/>
            <pc:sldMk cId="2971369402" sldId="289"/>
            <ac:cxnSpMk id="2" creationId="{5F2448E5-8152-E654-9649-D31193CFC18D}"/>
          </ac:cxnSpMkLst>
        </pc:cxnChg>
        <pc:cxnChg chg="mod">
          <ac:chgData name="Meyer, Meredith L" userId="S::mermeyer@uiowa.edu::eefaf0c7-0bbb-45df-a1f6-0050c06391d6" providerId="AD" clId="Web-{69D820D8-F3DF-481D-A3D3-6A5A2FD146BA}" dt="2023-07-02T00:24:18.462" v="587"/>
          <ac:cxnSpMkLst>
            <pc:docMk/>
            <pc:sldMk cId="2971369402" sldId="289"/>
            <ac:cxnSpMk id="24" creationId="{5DE703C0-A4C1-66CB-7D2D-2AC0B24127CF}"/>
          </ac:cxnSpMkLst>
        </pc:cxnChg>
        <pc:cxnChg chg="mod">
          <ac:chgData name="Meyer, Meredith L" userId="S::mermeyer@uiowa.edu::eefaf0c7-0bbb-45df-a1f6-0050c06391d6" providerId="AD" clId="Web-{69D820D8-F3DF-481D-A3D3-6A5A2FD146BA}" dt="2023-07-02T00:24:18.462" v="587"/>
          <ac:cxnSpMkLst>
            <pc:docMk/>
            <pc:sldMk cId="2971369402" sldId="289"/>
            <ac:cxnSpMk id="25" creationId="{D26F17EF-E0AC-2FA1-2754-6EC337B3547F}"/>
          </ac:cxnSpMkLst>
        </pc:cxnChg>
      </pc:sldChg>
      <pc:sldChg chg="modSp delAnim modNotes">
        <pc:chgData name="Meyer, Meredith L" userId="S::mermeyer@uiowa.edu::eefaf0c7-0bbb-45df-a1f6-0050c06391d6" providerId="AD" clId="Web-{69D820D8-F3DF-481D-A3D3-6A5A2FD146BA}" dt="2023-07-02T01:11:41.833" v="747"/>
        <pc:sldMkLst>
          <pc:docMk/>
          <pc:sldMk cId="1683671221" sldId="290"/>
        </pc:sldMkLst>
        <pc:spChg chg="mod">
          <ac:chgData name="Meyer, Meredith L" userId="S::mermeyer@uiowa.edu::eefaf0c7-0bbb-45df-a1f6-0050c06391d6" providerId="AD" clId="Web-{69D820D8-F3DF-481D-A3D3-6A5A2FD146BA}" dt="2023-07-02T01:11:14.347" v="738" actId="20577"/>
          <ac:spMkLst>
            <pc:docMk/>
            <pc:sldMk cId="1683671221" sldId="290"/>
            <ac:spMk id="5" creationId="{00000000-0000-0000-0000-000000000000}"/>
          </ac:spMkLst>
        </pc:spChg>
        <pc:spChg chg="mod">
          <ac:chgData name="Meyer, Meredith L" userId="S::mermeyer@uiowa.edu::eefaf0c7-0bbb-45df-a1f6-0050c06391d6" providerId="AD" clId="Web-{69D820D8-F3DF-481D-A3D3-6A5A2FD146BA}" dt="2023-07-02T01:10:54.784" v="737" actId="20577"/>
          <ac:spMkLst>
            <pc:docMk/>
            <pc:sldMk cId="1683671221" sldId="290"/>
            <ac:spMk id="9" creationId="{00000000-0000-0000-0000-000000000000}"/>
          </ac:spMkLst>
        </pc:spChg>
        <pc:spChg chg="mod">
          <ac:chgData name="Meyer, Meredith L" userId="S::mermeyer@uiowa.edu::eefaf0c7-0bbb-45df-a1f6-0050c06391d6" providerId="AD" clId="Web-{69D820D8-F3DF-481D-A3D3-6A5A2FD146BA}" dt="2023-07-02T01:11:20.473" v="739" actId="20577"/>
          <ac:spMkLst>
            <pc:docMk/>
            <pc:sldMk cId="1683671221" sldId="290"/>
            <ac:spMk id="12" creationId="{00000000-0000-0000-0000-000000000000}"/>
          </ac:spMkLst>
        </pc:spChg>
      </pc:sldChg>
      <pc:sldChg chg="modNotes">
        <pc:chgData name="Meyer, Meredith L" userId="S::mermeyer@uiowa.edu::eefaf0c7-0bbb-45df-a1f6-0050c06391d6" providerId="AD" clId="Web-{69D820D8-F3DF-481D-A3D3-6A5A2FD146BA}" dt="2023-07-01T23:55:31.241" v="400"/>
        <pc:sldMkLst>
          <pc:docMk/>
          <pc:sldMk cId="3523425805" sldId="293"/>
        </pc:sldMkLst>
      </pc:sldChg>
      <pc:sldChg chg="modNotes">
        <pc:chgData name="Meyer, Meredith L" userId="S::mermeyer@uiowa.edu::eefaf0c7-0bbb-45df-a1f6-0050c06391d6" providerId="AD" clId="Web-{69D820D8-F3DF-481D-A3D3-6A5A2FD146BA}" dt="2023-07-01T23:54:22.535" v="396"/>
        <pc:sldMkLst>
          <pc:docMk/>
          <pc:sldMk cId="1846594057" sldId="295"/>
        </pc:sldMkLst>
      </pc:sldChg>
      <pc:sldChg chg="modSp modNotes">
        <pc:chgData name="Meyer, Meredith L" userId="S::mermeyer@uiowa.edu::eefaf0c7-0bbb-45df-a1f6-0050c06391d6" providerId="AD" clId="Web-{69D820D8-F3DF-481D-A3D3-6A5A2FD146BA}" dt="2023-07-02T00:04:26.981" v="467" actId="1076"/>
        <pc:sldMkLst>
          <pc:docMk/>
          <pc:sldMk cId="4005587605" sldId="296"/>
        </pc:sldMkLst>
        <pc:spChg chg="mod">
          <ac:chgData name="Meyer, Meredith L" userId="S::mermeyer@uiowa.edu::eefaf0c7-0bbb-45df-a1f6-0050c06391d6" providerId="AD" clId="Web-{69D820D8-F3DF-481D-A3D3-6A5A2FD146BA}" dt="2023-07-02T00:04:26.981" v="467" actId="1076"/>
          <ac:spMkLst>
            <pc:docMk/>
            <pc:sldMk cId="4005587605" sldId="296"/>
            <ac:spMk id="16" creationId="{00000000-0000-0000-0000-000000000000}"/>
          </ac:spMkLst>
        </pc:spChg>
      </pc:sldChg>
      <pc:sldChg chg="modSp">
        <pc:chgData name="Meyer, Meredith L" userId="S::mermeyer@uiowa.edu::eefaf0c7-0bbb-45df-a1f6-0050c06391d6" providerId="AD" clId="Web-{69D820D8-F3DF-481D-A3D3-6A5A2FD146BA}" dt="2023-07-02T00:11:52.810" v="494" actId="20577"/>
        <pc:sldMkLst>
          <pc:docMk/>
          <pc:sldMk cId="2426333271" sldId="300"/>
        </pc:sldMkLst>
        <pc:spChg chg="mod">
          <ac:chgData name="Meyer, Meredith L" userId="S::mermeyer@uiowa.edu::eefaf0c7-0bbb-45df-a1f6-0050c06391d6" providerId="AD" clId="Web-{69D820D8-F3DF-481D-A3D3-6A5A2FD146BA}" dt="2023-07-02T00:10:09.072" v="491" actId="20577"/>
          <ac:spMkLst>
            <pc:docMk/>
            <pc:sldMk cId="2426333271" sldId="300"/>
            <ac:spMk id="11" creationId="{00000000-0000-0000-0000-000000000000}"/>
          </ac:spMkLst>
        </pc:spChg>
        <pc:spChg chg="mod">
          <ac:chgData name="Meyer, Meredith L" userId="S::mermeyer@uiowa.edu::eefaf0c7-0bbb-45df-a1f6-0050c06391d6" providerId="AD" clId="Web-{69D820D8-F3DF-481D-A3D3-6A5A2FD146BA}" dt="2023-07-02T00:10:41.261" v="492" actId="20577"/>
          <ac:spMkLst>
            <pc:docMk/>
            <pc:sldMk cId="2426333271" sldId="300"/>
            <ac:spMk id="12" creationId="{00000000-0000-0000-0000-000000000000}"/>
          </ac:spMkLst>
        </pc:spChg>
        <pc:spChg chg="mod">
          <ac:chgData name="Meyer, Meredith L" userId="S::mermeyer@uiowa.edu::eefaf0c7-0bbb-45df-a1f6-0050c06391d6" providerId="AD" clId="Web-{69D820D8-F3DF-481D-A3D3-6A5A2FD146BA}" dt="2023-07-02T00:11:52.810" v="494" actId="20577"/>
          <ac:spMkLst>
            <pc:docMk/>
            <pc:sldMk cId="2426333271" sldId="300"/>
            <ac:spMk id="13" creationId="{00000000-0000-0000-0000-000000000000}"/>
          </ac:spMkLst>
        </pc:spChg>
        <pc:spChg chg="mod">
          <ac:chgData name="Meyer, Meredith L" userId="S::mermeyer@uiowa.edu::eefaf0c7-0bbb-45df-a1f6-0050c06391d6" providerId="AD" clId="Web-{69D820D8-F3DF-481D-A3D3-6A5A2FD146BA}" dt="2023-07-02T00:10:48.495" v="493" actId="20577"/>
          <ac:spMkLst>
            <pc:docMk/>
            <pc:sldMk cId="2426333271" sldId="300"/>
            <ac:spMk id="14" creationId="{00000000-0000-0000-0000-000000000000}"/>
          </ac:spMkLst>
        </pc:spChg>
      </pc:sldChg>
      <pc:sldChg chg="modSp modNotes">
        <pc:chgData name="Meyer, Meredith L" userId="S::mermeyer@uiowa.edu::eefaf0c7-0bbb-45df-a1f6-0050c06391d6" providerId="AD" clId="Web-{69D820D8-F3DF-481D-A3D3-6A5A2FD146BA}" dt="2023-07-02T00:17:29.076" v="551"/>
        <pc:sldMkLst>
          <pc:docMk/>
          <pc:sldMk cId="3529033953" sldId="301"/>
        </pc:sldMkLst>
        <pc:spChg chg="mod">
          <ac:chgData name="Meyer, Meredith L" userId="S::mermeyer@uiowa.edu::eefaf0c7-0bbb-45df-a1f6-0050c06391d6" providerId="AD" clId="Web-{69D820D8-F3DF-481D-A3D3-6A5A2FD146BA}" dt="2023-07-02T00:13:17.816" v="507" actId="20577"/>
          <ac:spMkLst>
            <pc:docMk/>
            <pc:sldMk cId="3529033953" sldId="301"/>
            <ac:spMk id="11" creationId="{00000000-0000-0000-0000-000000000000}"/>
          </ac:spMkLst>
        </pc:spChg>
      </pc:sldChg>
      <pc:sldChg chg="modSp modNotes">
        <pc:chgData name="Meyer, Meredith L" userId="S::mermeyer@uiowa.edu::eefaf0c7-0bbb-45df-a1f6-0050c06391d6" providerId="AD" clId="Web-{69D820D8-F3DF-481D-A3D3-6A5A2FD146BA}" dt="2023-07-02T00:19:12.501" v="566" actId="20577"/>
        <pc:sldMkLst>
          <pc:docMk/>
          <pc:sldMk cId="3497643954" sldId="302"/>
        </pc:sldMkLst>
        <pc:spChg chg="mod">
          <ac:chgData name="Meyer, Meredith L" userId="S::mermeyer@uiowa.edu::eefaf0c7-0bbb-45df-a1f6-0050c06391d6" providerId="AD" clId="Web-{69D820D8-F3DF-481D-A3D3-6A5A2FD146BA}" dt="2023-07-02T00:19:12.501" v="566" actId="20577"/>
          <ac:spMkLst>
            <pc:docMk/>
            <pc:sldMk cId="3497643954" sldId="302"/>
            <ac:spMk id="4" creationId="{00000000-0000-0000-0000-000000000000}"/>
          </ac:spMkLst>
        </pc:spChg>
      </pc:sldChg>
      <pc:sldChg chg="modSp">
        <pc:chgData name="Meyer, Meredith L" userId="S::mermeyer@uiowa.edu::eefaf0c7-0bbb-45df-a1f6-0050c06391d6" providerId="AD" clId="Web-{69D820D8-F3DF-481D-A3D3-6A5A2FD146BA}" dt="2023-07-02T00:19:42.846" v="568" actId="20577"/>
        <pc:sldMkLst>
          <pc:docMk/>
          <pc:sldMk cId="2624168948" sldId="303"/>
        </pc:sldMkLst>
        <pc:spChg chg="mod">
          <ac:chgData name="Meyer, Meredith L" userId="S::mermeyer@uiowa.edu::eefaf0c7-0bbb-45df-a1f6-0050c06391d6" providerId="AD" clId="Web-{69D820D8-F3DF-481D-A3D3-6A5A2FD146BA}" dt="2023-07-02T00:19:42.846" v="568" actId="20577"/>
          <ac:spMkLst>
            <pc:docMk/>
            <pc:sldMk cId="2624168948" sldId="303"/>
            <ac:spMk id="3" creationId="{00000000-0000-0000-0000-000000000000}"/>
          </ac:spMkLst>
        </pc:spChg>
        <pc:spChg chg="mod">
          <ac:chgData name="Meyer, Meredith L" userId="S::mermeyer@uiowa.edu::eefaf0c7-0bbb-45df-a1f6-0050c06391d6" providerId="AD" clId="Web-{69D820D8-F3DF-481D-A3D3-6A5A2FD146BA}" dt="2023-07-02T00:19:34.752" v="567" actId="20577"/>
          <ac:spMkLst>
            <pc:docMk/>
            <pc:sldMk cId="2624168948" sldId="303"/>
            <ac:spMk id="4" creationId="{00000000-0000-0000-0000-000000000000}"/>
          </ac:spMkLst>
        </pc:spChg>
      </pc:sldChg>
      <pc:sldChg chg="addSp delSp modSp">
        <pc:chgData name="Meyer, Meredith L" userId="S::mermeyer@uiowa.edu::eefaf0c7-0bbb-45df-a1f6-0050c06391d6" providerId="AD" clId="Web-{69D820D8-F3DF-481D-A3D3-6A5A2FD146BA}" dt="2023-07-02T01:09:48.516" v="730" actId="1076"/>
        <pc:sldMkLst>
          <pc:docMk/>
          <pc:sldMk cId="989231291" sldId="305"/>
        </pc:sldMkLst>
        <pc:spChg chg="add del mod">
          <ac:chgData name="Meyer, Meredith L" userId="S::mermeyer@uiowa.edu::eefaf0c7-0bbb-45df-a1f6-0050c06391d6" providerId="AD" clId="Web-{69D820D8-F3DF-481D-A3D3-6A5A2FD146BA}" dt="2023-07-02T01:09:13.668" v="728" actId="14100"/>
          <ac:spMkLst>
            <pc:docMk/>
            <pc:sldMk cId="989231291" sldId="305"/>
            <ac:spMk id="4" creationId="{00000000-0000-0000-0000-000000000000}"/>
          </ac:spMkLst>
        </pc:spChg>
        <pc:spChg chg="mod">
          <ac:chgData name="Meyer, Meredith L" userId="S::mermeyer@uiowa.edu::eefaf0c7-0bbb-45df-a1f6-0050c06391d6" providerId="AD" clId="Web-{69D820D8-F3DF-481D-A3D3-6A5A2FD146BA}" dt="2023-07-02T01:09:48.516" v="730" actId="1076"/>
          <ac:spMkLst>
            <pc:docMk/>
            <pc:sldMk cId="989231291" sldId="305"/>
            <ac:spMk id="5" creationId="{00000000-0000-0000-0000-000000000000}"/>
          </ac:spMkLst>
        </pc:spChg>
        <pc:spChg chg="add del mod">
          <ac:chgData name="Meyer, Meredith L" userId="S::mermeyer@uiowa.edu::eefaf0c7-0bbb-45df-a1f6-0050c06391d6" providerId="AD" clId="Web-{69D820D8-F3DF-481D-A3D3-6A5A2FD146BA}" dt="2023-07-02T01:08:33.166" v="714"/>
          <ac:spMkLst>
            <pc:docMk/>
            <pc:sldMk cId="989231291" sldId="305"/>
            <ac:spMk id="6" creationId="{266CBE80-98FF-F232-688C-A007C47CCFA8}"/>
          </ac:spMkLst>
        </pc:spChg>
      </pc:sldChg>
      <pc:sldChg chg="modNotes">
        <pc:chgData name="Meyer, Meredith L" userId="S::mermeyer@uiowa.edu::eefaf0c7-0bbb-45df-a1f6-0050c06391d6" providerId="AD" clId="Web-{69D820D8-F3DF-481D-A3D3-6A5A2FD146BA}" dt="2023-07-02T01:14:25.307" v="820"/>
        <pc:sldMkLst>
          <pc:docMk/>
          <pc:sldMk cId="3491045470" sldId="306"/>
        </pc:sldMkLst>
      </pc:sldChg>
      <pc:sldChg chg="modSp modNotes">
        <pc:chgData name="Meyer, Meredith L" userId="S::mermeyer@uiowa.edu::eefaf0c7-0bbb-45df-a1f6-0050c06391d6" providerId="AD" clId="Web-{69D820D8-F3DF-481D-A3D3-6A5A2FD146BA}" dt="2023-07-02T01:08:24.541" v="712"/>
        <pc:sldMkLst>
          <pc:docMk/>
          <pc:sldMk cId="3496788957" sldId="307"/>
        </pc:sldMkLst>
        <pc:spChg chg="mod">
          <ac:chgData name="Meyer, Meredith L" userId="S::mermeyer@uiowa.edu::eefaf0c7-0bbb-45df-a1f6-0050c06391d6" providerId="AD" clId="Web-{69D820D8-F3DF-481D-A3D3-6A5A2FD146BA}" dt="2023-07-02T00:58:58.761" v="639" actId="14100"/>
          <ac:spMkLst>
            <pc:docMk/>
            <pc:sldMk cId="3496788957" sldId="307"/>
            <ac:spMk id="3" creationId="{00000000-0000-0000-0000-000000000000}"/>
          </ac:spMkLst>
        </pc:spChg>
        <pc:spChg chg="mod">
          <ac:chgData name="Meyer, Meredith L" userId="S::mermeyer@uiowa.edu::eefaf0c7-0bbb-45df-a1f6-0050c06391d6" providerId="AD" clId="Web-{69D820D8-F3DF-481D-A3D3-6A5A2FD146BA}" dt="2023-07-02T00:58:37.932" v="636" actId="1076"/>
          <ac:spMkLst>
            <pc:docMk/>
            <pc:sldMk cId="3496788957" sldId="307"/>
            <ac:spMk id="4" creationId="{00000000-0000-0000-0000-000000000000}"/>
          </ac:spMkLst>
        </pc:spChg>
        <pc:spChg chg="mod">
          <ac:chgData name="Meyer, Meredith L" userId="S::mermeyer@uiowa.edu::eefaf0c7-0bbb-45df-a1f6-0050c06391d6" providerId="AD" clId="Web-{69D820D8-F3DF-481D-A3D3-6A5A2FD146BA}" dt="2023-07-02T01:06:53.676" v="697" actId="20577"/>
          <ac:spMkLst>
            <pc:docMk/>
            <pc:sldMk cId="3496788957" sldId="307"/>
            <ac:spMk id="5" creationId="{00000000-0000-0000-0000-000000000000}"/>
          </ac:spMkLst>
        </pc:spChg>
        <pc:spChg chg="mod">
          <ac:chgData name="Meyer, Meredith L" userId="S::mermeyer@uiowa.edu::eefaf0c7-0bbb-45df-a1f6-0050c06391d6" providerId="AD" clId="Web-{69D820D8-F3DF-481D-A3D3-6A5A2FD146BA}" dt="2023-07-02T01:07:59.790" v="701" actId="1076"/>
          <ac:spMkLst>
            <pc:docMk/>
            <pc:sldMk cId="3496788957" sldId="307"/>
            <ac:spMk id="6" creationId="{00000000-0000-0000-0000-000000000000}"/>
          </ac:spMkLst>
        </pc:spChg>
        <pc:spChg chg="mod">
          <ac:chgData name="Meyer, Meredith L" userId="S::mermeyer@uiowa.edu::eefaf0c7-0bbb-45df-a1f6-0050c06391d6" providerId="AD" clId="Web-{69D820D8-F3DF-481D-A3D3-6A5A2FD146BA}" dt="2023-07-02T01:03:23.512" v="681" actId="1076"/>
          <ac:spMkLst>
            <pc:docMk/>
            <pc:sldMk cId="3496788957" sldId="307"/>
            <ac:spMk id="7" creationId="{00000000-0000-0000-0000-000000000000}"/>
          </ac:spMkLst>
        </pc:spChg>
        <pc:spChg chg="mod">
          <ac:chgData name="Meyer, Meredith L" userId="S::mermeyer@uiowa.edu::eefaf0c7-0bbb-45df-a1f6-0050c06391d6" providerId="AD" clId="Web-{69D820D8-F3DF-481D-A3D3-6A5A2FD146BA}" dt="2023-07-02T01:07:24.086" v="699" actId="14100"/>
          <ac:spMkLst>
            <pc:docMk/>
            <pc:sldMk cId="3496788957" sldId="307"/>
            <ac:spMk id="8" creationId="{00000000-0000-0000-0000-000000000000}"/>
          </ac:spMkLst>
        </pc:spChg>
        <pc:spChg chg="mod">
          <ac:chgData name="Meyer, Meredith L" userId="S::mermeyer@uiowa.edu::eefaf0c7-0bbb-45df-a1f6-0050c06391d6" providerId="AD" clId="Web-{69D820D8-F3DF-481D-A3D3-6A5A2FD146BA}" dt="2023-07-02T01:07:30.008" v="700" actId="1076"/>
          <ac:spMkLst>
            <pc:docMk/>
            <pc:sldMk cId="3496788957" sldId="307"/>
            <ac:spMk id="9" creationId="{00000000-0000-0000-0000-000000000000}"/>
          </ac:spMkLst>
        </pc:spChg>
      </pc:sldChg>
      <pc:sldChg chg="modSp">
        <pc:chgData name="Meyer, Meredith L" userId="S::mermeyer@uiowa.edu::eefaf0c7-0bbb-45df-a1f6-0050c06391d6" providerId="AD" clId="Web-{69D820D8-F3DF-481D-A3D3-6A5A2FD146BA}" dt="2023-07-02T00:28:21.307" v="619" actId="20577"/>
        <pc:sldMkLst>
          <pc:docMk/>
          <pc:sldMk cId="233263346" sldId="308"/>
        </pc:sldMkLst>
        <pc:spChg chg="mod">
          <ac:chgData name="Meyer, Meredith L" userId="S::mermeyer@uiowa.edu::eefaf0c7-0bbb-45df-a1f6-0050c06391d6" providerId="AD" clId="Web-{69D820D8-F3DF-481D-A3D3-6A5A2FD146BA}" dt="2023-07-02T00:28:21.307" v="619" actId="20577"/>
          <ac:spMkLst>
            <pc:docMk/>
            <pc:sldMk cId="233263346" sldId="308"/>
            <ac:spMk id="4" creationId="{00000000-0000-0000-0000-000000000000}"/>
          </ac:spMkLst>
        </pc:spChg>
        <pc:graphicFrameChg chg="modGraphic">
          <ac:chgData name="Meyer, Meredith L" userId="S::mermeyer@uiowa.edu::eefaf0c7-0bbb-45df-a1f6-0050c06391d6" providerId="AD" clId="Web-{69D820D8-F3DF-481D-A3D3-6A5A2FD146BA}" dt="2023-07-02T00:27:15.882" v="615" actId="20577"/>
          <ac:graphicFrameMkLst>
            <pc:docMk/>
            <pc:sldMk cId="233263346" sldId="308"/>
            <ac:graphicFrameMk id="3" creationId="{00000000-0000-0000-0000-000000000000}"/>
          </ac:graphicFrameMkLst>
        </pc:graphicFrameChg>
      </pc:sldChg>
      <pc:sldChg chg="modNotes">
        <pc:chgData name="Meyer, Meredith L" userId="S::mermeyer@uiowa.edu::eefaf0c7-0bbb-45df-a1f6-0050c06391d6" providerId="AD" clId="Web-{69D820D8-F3DF-481D-A3D3-6A5A2FD146BA}" dt="2023-07-01T23:52:07.075" v="345"/>
        <pc:sldMkLst>
          <pc:docMk/>
          <pc:sldMk cId="3181823301" sldId="310"/>
        </pc:sldMkLst>
      </pc:sldChg>
      <pc:sldChg chg="modNotes">
        <pc:chgData name="Meyer, Meredith L" userId="S::mermeyer@uiowa.edu::eefaf0c7-0bbb-45df-a1f6-0050c06391d6" providerId="AD" clId="Web-{69D820D8-F3DF-481D-A3D3-6A5A2FD146BA}" dt="2023-07-02T00:09:31.461" v="490"/>
        <pc:sldMkLst>
          <pc:docMk/>
          <pc:sldMk cId="1006074695" sldId="311"/>
        </pc:sldMkLst>
      </pc:sldChg>
    </pc:docChg>
  </pc:docChgLst>
  <pc:docChgLst>
    <pc:chgData name="Evett, Stephanie M" userId="f2791e2e-48c7-4e58-bd2a-4597e0755005" providerId="ADAL" clId="{E4F4EF61-9DD0-F348-9951-01BD07C94972}"/>
    <pc:docChg chg="undo custSel modSld">
      <pc:chgData name="Evett, Stephanie M" userId="f2791e2e-48c7-4e58-bd2a-4597e0755005" providerId="ADAL" clId="{E4F4EF61-9DD0-F348-9951-01BD07C94972}" dt="2023-07-03T19:49:55.780" v="68" actId="2711"/>
      <pc:docMkLst>
        <pc:docMk/>
      </pc:docMkLst>
      <pc:sldChg chg="addCm modCm">
        <pc:chgData name="Evett, Stephanie M" userId="f2791e2e-48c7-4e58-bd2a-4597e0755005" providerId="ADAL" clId="{E4F4EF61-9DD0-F348-9951-01BD07C94972}" dt="2023-06-20T15:57:35.439" v="4"/>
        <pc:sldMkLst>
          <pc:docMk/>
          <pc:sldMk cId="2370821952" sldId="257"/>
        </pc:sldMkLst>
      </pc:sldChg>
      <pc:sldChg chg="addCm modCm">
        <pc:chgData name="Evett, Stephanie M" userId="f2791e2e-48c7-4e58-bd2a-4597e0755005" providerId="ADAL" clId="{E4F4EF61-9DD0-F348-9951-01BD07C94972}" dt="2023-06-20T15:58:21.176" v="6"/>
        <pc:sldMkLst>
          <pc:docMk/>
          <pc:sldMk cId="2345164229" sldId="259"/>
        </pc:sldMkLst>
      </pc:sldChg>
      <pc:sldChg chg="addCm delCm modCm">
        <pc:chgData name="Evett, Stephanie M" userId="f2791e2e-48c7-4e58-bd2a-4597e0755005" providerId="ADAL" clId="{E4F4EF61-9DD0-F348-9951-01BD07C94972}" dt="2023-06-20T16:01:44.356" v="9" actId="1592"/>
        <pc:sldMkLst>
          <pc:docMk/>
          <pc:sldMk cId="184581561" sldId="264"/>
        </pc:sldMkLst>
      </pc:sldChg>
      <pc:sldChg chg="addCm">
        <pc:chgData name="Evett, Stephanie M" userId="f2791e2e-48c7-4e58-bd2a-4597e0755005" providerId="ADAL" clId="{E4F4EF61-9DD0-F348-9951-01BD07C94972}" dt="2023-06-20T16:02:02.718" v="10" actId="1589"/>
        <pc:sldMkLst>
          <pc:docMk/>
          <pc:sldMk cId="2832048779" sldId="265"/>
        </pc:sldMkLst>
      </pc:sldChg>
      <pc:sldChg chg="addSp delSp modSp mod addCm">
        <pc:chgData name="Evett, Stephanie M" userId="f2791e2e-48c7-4e58-bd2a-4597e0755005" providerId="ADAL" clId="{E4F4EF61-9DD0-F348-9951-01BD07C94972}" dt="2023-07-03T19:37:45.053" v="51" actId="1589"/>
        <pc:sldMkLst>
          <pc:docMk/>
          <pc:sldMk cId="2966699609" sldId="266"/>
        </pc:sldMkLst>
        <pc:spChg chg="add del mod">
          <ac:chgData name="Evett, Stephanie M" userId="f2791e2e-48c7-4e58-bd2a-4597e0755005" providerId="ADAL" clId="{E4F4EF61-9DD0-F348-9951-01BD07C94972}" dt="2023-07-03T18:53:19.816" v="17" actId="478"/>
          <ac:spMkLst>
            <pc:docMk/>
            <pc:sldMk cId="2966699609" sldId="266"/>
            <ac:spMk id="4" creationId="{EC00BCF1-5860-1377-216C-EF8FA01E4DE7}"/>
          </ac:spMkLst>
        </pc:spChg>
        <pc:picChg chg="del">
          <ac:chgData name="Evett, Stephanie M" userId="f2791e2e-48c7-4e58-bd2a-4597e0755005" providerId="ADAL" clId="{E4F4EF61-9DD0-F348-9951-01BD07C94972}" dt="2023-07-03T18:53:04.716" v="16" actId="478"/>
          <ac:picMkLst>
            <pc:docMk/>
            <pc:sldMk cId="2966699609" sldId="266"/>
            <ac:picMk id="9" creationId="{00000000-0000-0000-0000-000000000000}"/>
          </ac:picMkLst>
        </pc:picChg>
        <pc:picChg chg="add mod">
          <ac:chgData name="Evett, Stephanie M" userId="f2791e2e-48c7-4e58-bd2a-4597e0755005" providerId="ADAL" clId="{E4F4EF61-9DD0-F348-9951-01BD07C94972}" dt="2023-07-03T18:53:54.606" v="27" actId="1076"/>
          <ac:picMkLst>
            <pc:docMk/>
            <pc:sldMk cId="2966699609" sldId="266"/>
            <ac:picMk id="13" creationId="{9C3B42ED-DE83-61F0-FAB8-1A09F1056D50}"/>
          </ac:picMkLst>
        </pc:picChg>
      </pc:sldChg>
      <pc:sldChg chg="addCm">
        <pc:chgData name="Evett, Stephanie M" userId="f2791e2e-48c7-4e58-bd2a-4597e0755005" providerId="ADAL" clId="{E4F4EF61-9DD0-F348-9951-01BD07C94972}" dt="2023-06-20T16:04:20.590" v="11" actId="1589"/>
        <pc:sldMkLst>
          <pc:docMk/>
          <pc:sldMk cId="565480564" sldId="267"/>
        </pc:sldMkLst>
      </pc:sldChg>
      <pc:sldChg chg="modSp">
        <pc:chgData name="Evett, Stephanie M" userId="f2791e2e-48c7-4e58-bd2a-4597e0755005" providerId="ADAL" clId="{E4F4EF61-9DD0-F348-9951-01BD07C94972}" dt="2023-07-03T19:39:34.944" v="53" actId="2711"/>
        <pc:sldMkLst>
          <pc:docMk/>
          <pc:sldMk cId="3152209888" sldId="272"/>
        </pc:sldMkLst>
        <pc:graphicFrameChg chg="mod">
          <ac:chgData name="Evett, Stephanie M" userId="f2791e2e-48c7-4e58-bd2a-4597e0755005" providerId="ADAL" clId="{E4F4EF61-9DD0-F348-9951-01BD07C94972}" dt="2023-07-03T19:39:34.944" v="53" actId="2711"/>
          <ac:graphicFrameMkLst>
            <pc:docMk/>
            <pc:sldMk cId="3152209888" sldId="272"/>
            <ac:graphicFrameMk id="3" creationId="{00000000-0000-0000-0000-000000000000}"/>
          </ac:graphicFrameMkLst>
        </pc:graphicFrameChg>
      </pc:sldChg>
      <pc:sldChg chg="addCm delCm">
        <pc:chgData name="Evett, Stephanie M" userId="f2791e2e-48c7-4e58-bd2a-4597e0755005" providerId="ADAL" clId="{E4F4EF61-9DD0-F348-9951-01BD07C94972}" dt="2023-06-20T16:12:04.374" v="13" actId="1592"/>
        <pc:sldMkLst>
          <pc:docMk/>
          <pc:sldMk cId="1134358245" sldId="275"/>
        </pc:sldMkLst>
      </pc:sldChg>
      <pc:sldChg chg="addCm modCm">
        <pc:chgData name="Evett, Stephanie M" userId="f2791e2e-48c7-4e58-bd2a-4597e0755005" providerId="ADAL" clId="{E4F4EF61-9DD0-F348-9951-01BD07C94972}" dt="2023-07-03T19:43:55.839" v="56" actId="1589"/>
        <pc:sldMkLst>
          <pc:docMk/>
          <pc:sldMk cId="2248060515" sldId="277"/>
        </pc:sldMkLst>
      </pc:sldChg>
      <pc:sldChg chg="addCm modCm">
        <pc:chgData name="Evett, Stephanie M" userId="f2791e2e-48c7-4e58-bd2a-4597e0755005" providerId="ADAL" clId="{E4F4EF61-9DD0-F348-9951-01BD07C94972}" dt="2023-06-20T16:32:13.752" v="15"/>
        <pc:sldMkLst>
          <pc:docMk/>
          <pc:sldMk cId="4035957378" sldId="279"/>
        </pc:sldMkLst>
      </pc:sldChg>
      <pc:sldChg chg="addCm">
        <pc:chgData name="Evett, Stephanie M" userId="f2791e2e-48c7-4e58-bd2a-4597e0755005" providerId="ADAL" clId="{E4F4EF61-9DD0-F348-9951-01BD07C94972}" dt="2023-07-03T19:44:46.670" v="57" actId="1589"/>
        <pc:sldMkLst>
          <pc:docMk/>
          <pc:sldMk cId="717343055" sldId="284"/>
        </pc:sldMkLst>
      </pc:sldChg>
      <pc:sldChg chg="addSp delSp modSp mod addCm">
        <pc:chgData name="Evett, Stephanie M" userId="f2791e2e-48c7-4e58-bd2a-4597e0755005" providerId="ADAL" clId="{E4F4EF61-9DD0-F348-9951-01BD07C94972}" dt="2023-07-03T19:44:55.085" v="58" actId="1589"/>
        <pc:sldMkLst>
          <pc:docMk/>
          <pc:sldMk cId="2186443993" sldId="286"/>
        </pc:sldMkLst>
        <pc:picChg chg="add mod">
          <ac:chgData name="Evett, Stephanie M" userId="f2791e2e-48c7-4e58-bd2a-4597e0755005" providerId="ADAL" clId="{E4F4EF61-9DD0-F348-9951-01BD07C94972}" dt="2023-07-03T18:57:43.476" v="37" actId="171"/>
          <ac:picMkLst>
            <pc:docMk/>
            <pc:sldMk cId="2186443993" sldId="286"/>
            <ac:picMk id="3" creationId="{5213E646-EC89-60D8-9D7B-AC80C3540BFF}"/>
          </ac:picMkLst>
        </pc:picChg>
        <pc:picChg chg="del">
          <ac:chgData name="Evett, Stephanie M" userId="f2791e2e-48c7-4e58-bd2a-4597e0755005" providerId="ADAL" clId="{E4F4EF61-9DD0-F348-9951-01BD07C94972}" dt="2023-07-03T18:56:51.452" v="28" actId="478"/>
          <ac:picMkLst>
            <pc:docMk/>
            <pc:sldMk cId="2186443993" sldId="286"/>
            <ac:picMk id="4" creationId="{00000000-0000-0000-0000-000000000000}"/>
          </ac:picMkLst>
        </pc:picChg>
      </pc:sldChg>
      <pc:sldChg chg="modSp mod">
        <pc:chgData name="Evett, Stephanie M" userId="f2791e2e-48c7-4e58-bd2a-4597e0755005" providerId="ADAL" clId="{E4F4EF61-9DD0-F348-9951-01BD07C94972}" dt="2023-07-03T19:49:55.780" v="68" actId="2711"/>
        <pc:sldMkLst>
          <pc:docMk/>
          <pc:sldMk cId="1290714388" sldId="287"/>
        </pc:sldMkLst>
        <pc:spChg chg="mod">
          <ac:chgData name="Evett, Stephanie M" userId="f2791e2e-48c7-4e58-bd2a-4597e0755005" providerId="ADAL" clId="{E4F4EF61-9DD0-F348-9951-01BD07C94972}" dt="2023-07-03T19:49:55.780" v="68" actId="2711"/>
          <ac:spMkLst>
            <pc:docMk/>
            <pc:sldMk cId="1290714388" sldId="287"/>
            <ac:spMk id="2" creationId="{8232F3CB-E48A-47E7-87F9-678C924BA8A6}"/>
          </ac:spMkLst>
        </pc:spChg>
      </pc:sldChg>
      <pc:sldChg chg="modSp mod">
        <pc:chgData name="Evett, Stephanie M" userId="f2791e2e-48c7-4e58-bd2a-4597e0755005" providerId="ADAL" clId="{E4F4EF61-9DD0-F348-9951-01BD07C94972}" dt="2023-07-03T19:48:55.858" v="66" actId="2711"/>
        <pc:sldMkLst>
          <pc:docMk/>
          <pc:sldMk cId="2971369402" sldId="289"/>
        </pc:sldMkLst>
        <pc:spChg chg="mod">
          <ac:chgData name="Evett, Stephanie M" userId="f2791e2e-48c7-4e58-bd2a-4597e0755005" providerId="ADAL" clId="{E4F4EF61-9DD0-F348-9951-01BD07C94972}" dt="2023-07-03T19:48:50.542" v="65" actId="2711"/>
          <ac:spMkLst>
            <pc:docMk/>
            <pc:sldMk cId="2971369402" sldId="289"/>
            <ac:spMk id="5" creationId="{00000000-0000-0000-0000-000000000000}"/>
          </ac:spMkLst>
        </pc:spChg>
        <pc:spChg chg="mod">
          <ac:chgData name="Evett, Stephanie M" userId="f2791e2e-48c7-4e58-bd2a-4597e0755005" providerId="ADAL" clId="{E4F4EF61-9DD0-F348-9951-01BD07C94972}" dt="2023-07-03T19:48:55.858" v="66" actId="2711"/>
          <ac:spMkLst>
            <pc:docMk/>
            <pc:sldMk cId="2971369402" sldId="289"/>
            <ac:spMk id="12" creationId="{00000000-0000-0000-0000-000000000000}"/>
          </ac:spMkLst>
        </pc:spChg>
      </pc:sldChg>
      <pc:sldChg chg="modSp mod">
        <pc:chgData name="Evett, Stephanie M" userId="f2791e2e-48c7-4e58-bd2a-4597e0755005" providerId="ADAL" clId="{E4F4EF61-9DD0-F348-9951-01BD07C94972}" dt="2023-07-03T19:47:44.641" v="60" actId="20577"/>
        <pc:sldMkLst>
          <pc:docMk/>
          <pc:sldMk cId="3176695150" sldId="297"/>
        </pc:sldMkLst>
        <pc:spChg chg="mod">
          <ac:chgData name="Evett, Stephanie M" userId="f2791e2e-48c7-4e58-bd2a-4597e0755005" providerId="ADAL" clId="{E4F4EF61-9DD0-F348-9951-01BD07C94972}" dt="2023-07-03T19:47:44.641" v="60" actId="20577"/>
          <ac:spMkLst>
            <pc:docMk/>
            <pc:sldMk cId="3176695150" sldId="297"/>
            <ac:spMk id="4" creationId="{00000000-0000-0000-0000-000000000000}"/>
          </ac:spMkLst>
        </pc:spChg>
      </pc:sldChg>
      <pc:sldChg chg="modSp mod">
        <pc:chgData name="Evett, Stephanie M" userId="f2791e2e-48c7-4e58-bd2a-4597e0755005" providerId="ADAL" clId="{E4F4EF61-9DD0-F348-9951-01BD07C94972}" dt="2023-07-03T19:48:01.189" v="62" actId="14100"/>
        <pc:sldMkLst>
          <pc:docMk/>
          <pc:sldMk cId="2426333271" sldId="300"/>
        </pc:sldMkLst>
        <pc:spChg chg="mod">
          <ac:chgData name="Evett, Stephanie M" userId="f2791e2e-48c7-4e58-bd2a-4597e0755005" providerId="ADAL" clId="{E4F4EF61-9DD0-F348-9951-01BD07C94972}" dt="2023-07-03T19:48:01.189" v="62" actId="14100"/>
          <ac:spMkLst>
            <pc:docMk/>
            <pc:sldMk cId="2426333271" sldId="300"/>
            <ac:spMk id="8" creationId="{00000000-0000-0000-0000-000000000000}"/>
          </ac:spMkLst>
        </pc:spChg>
      </pc:sldChg>
      <pc:sldChg chg="modSp mod addCm modCm">
        <pc:chgData name="Evett, Stephanie M" userId="f2791e2e-48c7-4e58-bd2a-4597e0755005" providerId="ADAL" clId="{E4F4EF61-9DD0-F348-9951-01BD07C94972}" dt="2023-07-03T19:36:30.079" v="50" actId="20577"/>
        <pc:sldMkLst>
          <pc:docMk/>
          <pc:sldMk cId="2353475817" sldId="304"/>
        </pc:sldMkLst>
        <pc:spChg chg="mod">
          <ac:chgData name="Evett, Stephanie M" userId="f2791e2e-48c7-4e58-bd2a-4597e0755005" providerId="ADAL" clId="{E4F4EF61-9DD0-F348-9951-01BD07C94972}" dt="2023-07-03T19:36:30.079" v="50" actId="20577"/>
          <ac:spMkLst>
            <pc:docMk/>
            <pc:sldMk cId="2353475817" sldId="304"/>
            <ac:spMk id="3" creationId="{00000000-0000-0000-0000-000000000000}"/>
          </ac:spMkLst>
        </pc:spChg>
      </pc:sldChg>
      <pc:sldChg chg="modSp mod">
        <pc:chgData name="Evett, Stephanie M" userId="f2791e2e-48c7-4e58-bd2a-4597e0755005" providerId="ADAL" clId="{E4F4EF61-9DD0-F348-9951-01BD07C94972}" dt="2023-07-03T19:49:10.294" v="67" actId="2711"/>
        <pc:sldMkLst>
          <pc:docMk/>
          <pc:sldMk cId="233263346" sldId="308"/>
        </pc:sldMkLst>
        <pc:graphicFrameChg chg="mod">
          <ac:chgData name="Evett, Stephanie M" userId="f2791e2e-48c7-4e58-bd2a-4597e0755005" providerId="ADAL" clId="{E4F4EF61-9DD0-F348-9951-01BD07C94972}" dt="2023-07-03T19:49:10.294" v="67" actId="2711"/>
          <ac:graphicFrameMkLst>
            <pc:docMk/>
            <pc:sldMk cId="233263346" sldId="308"/>
            <ac:graphicFrameMk id="3" creationId="{00000000-0000-0000-0000-000000000000}"/>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Sales</c:v>
                </c:pt>
              </c:strCache>
            </c:strRef>
          </c:tx>
          <c:spPr>
            <a:ln w="15875" cap="rnd">
              <a:solidFill>
                <a:schemeClr val="accent1"/>
              </a:solidFill>
              <a:round/>
            </a:ln>
            <a:effectLst/>
          </c:spPr>
          <c:marker>
            <c:symbol val="none"/>
          </c:marker>
          <c:cat>
            <c:strRef>
              <c:f>Sheet1!$A$2:$A$3</c:f>
              <c:strCache>
                <c:ptCount val="2"/>
                <c:pt idx="0">
                  <c:v>No adaptability</c:v>
                </c:pt>
                <c:pt idx="1">
                  <c:v>Adaptability</c:v>
                </c:pt>
              </c:strCache>
            </c:strRef>
          </c:cat>
          <c:val>
            <c:numRef>
              <c:f>Sheet1!$B$2:$B$3</c:f>
              <c:numCache>
                <c:formatCode>General</c:formatCode>
                <c:ptCount val="2"/>
                <c:pt idx="0">
                  <c:v>0</c:v>
                </c:pt>
                <c:pt idx="1">
                  <c:v>35</c:v>
                </c:pt>
              </c:numCache>
            </c:numRef>
          </c:val>
          <c:smooth val="0"/>
          <c:extLst>
            <c:ext xmlns:c16="http://schemas.microsoft.com/office/drawing/2014/chart" uri="{C3380CC4-5D6E-409C-BE32-E72D297353CC}">
              <c16:uniqueId val="{00000000-C9FC-4F60-ACA7-EF0378014DB6}"/>
            </c:ext>
          </c:extLst>
        </c:ser>
        <c:dLbls>
          <c:showLegendKey val="0"/>
          <c:showVal val="0"/>
          <c:showCatName val="0"/>
          <c:showSerName val="0"/>
          <c:showPercent val="0"/>
          <c:showBubbleSize val="0"/>
        </c:dLbls>
        <c:smooth val="0"/>
        <c:axId val="517267744"/>
        <c:axId val="517268136"/>
      </c:lineChart>
      <c:catAx>
        <c:axId val="5172677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Franklin Gothic Book" panose="020B0503020102020204" pitchFamily="34" charset="0"/>
                <a:ea typeface="+mn-ea"/>
                <a:cs typeface="+mn-cs"/>
              </a:defRPr>
            </a:pPr>
            <a:endParaRPr lang="en-US"/>
          </a:p>
        </c:txPr>
        <c:crossAx val="517268136"/>
        <c:crosses val="autoZero"/>
        <c:auto val="1"/>
        <c:lblAlgn val="ctr"/>
        <c:lblOffset val="100"/>
        <c:noMultiLvlLbl val="0"/>
      </c:catAx>
      <c:valAx>
        <c:axId val="5172681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Franklin Gothic Book" panose="020B0503020102020204" pitchFamily="34" charset="0"/>
                <a:ea typeface="+mn-ea"/>
                <a:cs typeface="+mn-cs"/>
              </a:defRPr>
            </a:pPr>
            <a:endParaRPr lang="en-US"/>
          </a:p>
        </c:txPr>
        <c:crossAx val="517267744"/>
        <c:crosses val="autoZero"/>
        <c:crossBetween val="between"/>
      </c:valAx>
      <c:spPr>
        <a:noFill/>
        <a:ln>
          <a:noFill/>
        </a:ln>
        <a:effectLst/>
      </c:spPr>
    </c:plotArea>
    <c:plotVisOnly val="1"/>
    <c:dispBlanksAs val="gap"/>
    <c:showDLblsOverMax val="0"/>
  </c:chart>
  <c:spPr>
    <a:noFill/>
    <a:ln w="38100">
      <a:solidFill>
        <a:schemeClr val="accent5">
          <a:lumMod val="60000"/>
          <a:lumOff val="40000"/>
        </a:schemeClr>
      </a:solidFill>
    </a:ln>
    <a:effectLst/>
  </c:spPr>
  <c:txPr>
    <a:bodyPr/>
    <a:lstStyle/>
    <a:p>
      <a:pPr>
        <a:defRPr baseline="0">
          <a:latin typeface="Franklin Gothic Book" panose="020B05030201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explosion val="1"/>
          <c:dPt>
            <c:idx val="0"/>
            <c:bubble3D val="0"/>
            <c:spPr>
              <a:solidFill>
                <a:schemeClr val="accent3">
                  <a:lumMod val="60000"/>
                  <a:lumOff val="40000"/>
                </a:schemeClr>
              </a:solidFill>
              <a:ln w="19050">
                <a:solidFill>
                  <a:schemeClr val="lt1"/>
                </a:solidFill>
              </a:ln>
              <a:effectLst/>
            </c:spPr>
            <c:extLst>
              <c:ext xmlns:c16="http://schemas.microsoft.com/office/drawing/2014/chart" uri="{C3380CC4-5D6E-409C-BE32-E72D297353CC}">
                <c16:uniqueId val="{00000001-713E-45D3-9D49-ACE694225E85}"/>
              </c:ext>
            </c:extLst>
          </c:dPt>
          <c:dPt>
            <c:idx val="1"/>
            <c:bubble3D val="0"/>
            <c:spPr>
              <a:solidFill>
                <a:schemeClr val="accent2">
                  <a:lumMod val="60000"/>
                  <a:lumOff val="40000"/>
                </a:schemeClr>
              </a:solidFill>
              <a:ln w="19050">
                <a:solidFill>
                  <a:schemeClr val="accent2">
                    <a:lumMod val="75000"/>
                  </a:schemeClr>
                </a:solidFill>
              </a:ln>
              <a:effectLst/>
            </c:spPr>
            <c:extLst>
              <c:ext xmlns:c16="http://schemas.microsoft.com/office/drawing/2014/chart" uri="{C3380CC4-5D6E-409C-BE32-E72D297353CC}">
                <c16:uniqueId val="{00000003-713E-45D3-9D49-ACE694225E8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13E-45D3-9D49-ACE694225E8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13E-45D3-9D49-ACE694225E85}"/>
              </c:ext>
            </c:extLst>
          </c:dPt>
          <c:cat>
            <c:strRef>
              <c:f>Sheet1!$A$2:$A$5</c:f>
              <c:strCache>
                <c:ptCount val="2"/>
                <c:pt idx="0">
                  <c:v>1st Qtr</c:v>
                </c:pt>
                <c:pt idx="1">
                  <c:v>2nd Qtr</c:v>
                </c:pt>
              </c:strCache>
            </c:strRef>
          </c:cat>
          <c:val>
            <c:numRef>
              <c:f>Sheet1!$B$2:$B$5</c:f>
              <c:numCache>
                <c:formatCode>General</c:formatCode>
                <c:ptCount val="4"/>
                <c:pt idx="0">
                  <c:v>56</c:v>
                </c:pt>
                <c:pt idx="1">
                  <c:v>44</c:v>
                </c:pt>
              </c:numCache>
            </c:numRef>
          </c:val>
          <c:extLst>
            <c:ext xmlns:c16="http://schemas.microsoft.com/office/drawing/2014/chart" uri="{C3380CC4-5D6E-409C-BE32-E72D297353CC}">
              <c16:uniqueId val="{00000008-713E-45D3-9D49-ACE694225E85}"/>
            </c:ext>
          </c:extLst>
        </c:ser>
        <c:dLbls>
          <c:showLegendKey val="0"/>
          <c:showVal val="0"/>
          <c:showCatName val="0"/>
          <c:showSerName val="0"/>
          <c:showPercent val="0"/>
          <c:showBubbleSize val="0"/>
          <c:showLeaderLines val="1"/>
        </c:dLbls>
        <c:firstSliceAng val="0"/>
        <c:holeSize val="55"/>
      </c:doughnutChart>
      <c:spPr>
        <a:noFill/>
        <a:ln w="381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4225195731375171E-2"/>
          <c:y val="3.8499230015399691E-2"/>
          <c:w val="0.83154960853724968"/>
          <c:h val="0.92300153996920065"/>
        </c:manualLayout>
      </c:layout>
      <c:doughnutChart>
        <c:varyColors val="1"/>
        <c:ser>
          <c:idx val="0"/>
          <c:order val="0"/>
          <c:tx>
            <c:strRef>
              <c:f>Sheet1!$B$1</c:f>
              <c:strCache>
                <c:ptCount val="1"/>
                <c:pt idx="0">
                  <c:v>Sales</c:v>
                </c:pt>
              </c:strCache>
            </c:strRef>
          </c:tx>
          <c:spPr>
            <a:solidFill>
              <a:schemeClr val="accent5">
                <a:lumMod val="40000"/>
                <a:lumOff val="60000"/>
              </a:schemeClr>
            </a:solidFill>
          </c:spPr>
          <c:explosion val="1"/>
          <c:dPt>
            <c:idx val="0"/>
            <c:bubble3D val="0"/>
            <c:spPr>
              <a:solidFill>
                <a:schemeClr val="accent6">
                  <a:lumMod val="40000"/>
                  <a:lumOff val="60000"/>
                </a:schemeClr>
              </a:solidFill>
              <a:ln w="19050">
                <a:solidFill>
                  <a:schemeClr val="accent6">
                    <a:lumMod val="75000"/>
                  </a:schemeClr>
                </a:solidFill>
              </a:ln>
              <a:effectLst/>
            </c:spPr>
            <c:extLst>
              <c:ext xmlns:c16="http://schemas.microsoft.com/office/drawing/2014/chart" uri="{C3380CC4-5D6E-409C-BE32-E72D297353CC}">
                <c16:uniqueId val="{00000001-1092-4946-AFFB-56DAB5056D9C}"/>
              </c:ext>
            </c:extLst>
          </c:dPt>
          <c:dPt>
            <c:idx val="1"/>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3-1092-4946-AFFB-56DAB5056D9C}"/>
              </c:ext>
            </c:extLst>
          </c:dPt>
          <c:cat>
            <c:strRef>
              <c:f>Sheet1!$A$2:$A$3</c:f>
              <c:strCache>
                <c:ptCount val="2"/>
                <c:pt idx="0">
                  <c:v>Access </c:v>
                </c:pt>
                <c:pt idx="1">
                  <c:v>No Access</c:v>
                </c:pt>
              </c:strCache>
            </c:strRef>
          </c:cat>
          <c:val>
            <c:numRef>
              <c:f>Sheet1!$B$2:$B$3</c:f>
              <c:numCache>
                <c:formatCode>General</c:formatCode>
                <c:ptCount val="2"/>
                <c:pt idx="0">
                  <c:v>25</c:v>
                </c:pt>
                <c:pt idx="1">
                  <c:v>65</c:v>
                </c:pt>
              </c:numCache>
            </c:numRef>
          </c:val>
          <c:extLst>
            <c:ext xmlns:c16="http://schemas.microsoft.com/office/drawing/2014/chart" uri="{C3380CC4-5D6E-409C-BE32-E72D297353CC}">
              <c16:uniqueId val="{00000004-1092-4946-AFFB-56DAB5056D9C}"/>
            </c:ext>
          </c:extLst>
        </c:ser>
        <c:dLbls>
          <c:showLegendKey val="0"/>
          <c:showVal val="0"/>
          <c:showCatName val="0"/>
          <c:showSerName val="0"/>
          <c:showPercent val="0"/>
          <c:showBubbleSize val="0"/>
          <c:showLeaderLines val="1"/>
        </c:dLbls>
        <c:firstSliceAng val="0"/>
        <c:holeSize val="5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4">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fillRef idx="2">
      <cs:styleClr val="auto"/>
    </cs:fillRef>
    <cs:effectRef idx="1"/>
    <cs:fontRef idx="minor">
      <a:schemeClr val="dk1"/>
    </cs:fontRef>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5" dt="2023-07-03T14:40:33.368" idx="11">
    <p:pos x="2422" y="1263"/>
    <p:text>Probably going to want to replace the image on the left because Melissa is changing this page to have a different picture since child is not wearing a helmet</p:text>
    <p:extLst>
      <p:ext uri="{C676402C-5697-4E1C-873F-D02D1690AC5C}">
        <p15:threadingInfo xmlns:p15="http://schemas.microsoft.com/office/powerpoint/2012/main" timeZoneBias="300"/>
      </p:ext>
    </p:extLst>
  </p:cm>
  <p:cm authorId="3" dt="2023-07-28T15:33:17.106" idx="32">
    <p:pos x="2422" y="1359"/>
    <p:text>[@Meyer, Meredith L]this still needs to be done once Melissa finishes the MOI updates...keep this on your list.</p:text>
    <p:extLst>
      <p:ext uri="{C676402C-5697-4E1C-873F-D02D1690AC5C}">
        <p15:threadingInfo xmlns:p15="http://schemas.microsoft.com/office/powerpoint/2012/main" timeZoneBias="300">
          <p15:parentCm authorId="5" idx="11"/>
        </p15:threadingInfo>
      </p:ext>
    </p:extLst>
  </p:cm>
</p:cmLst>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303BFE-82A0-4B4F-A83F-67D60D5C4F68}" type="doc">
      <dgm:prSet loTypeId="urn:microsoft.com/office/officeart/2005/8/layout/radial4" loCatId="" qsTypeId="urn:microsoft.com/office/officeart/2005/8/quickstyle/simple4" qsCatId="simple" csTypeId="urn:microsoft.com/office/officeart/2005/8/colors/colorful1" csCatId="colorful" phldr="1"/>
      <dgm:spPr/>
      <dgm:t>
        <a:bodyPr/>
        <a:lstStyle/>
        <a:p>
          <a:endParaRPr lang="en-US"/>
        </a:p>
      </dgm:t>
    </dgm:pt>
    <dgm:pt modelId="{4D6998E1-9649-D84F-8E84-2FD52DE2D1DC}">
      <dgm:prSet phldrT="[Text]"/>
      <dgm:spPr/>
      <dgm:t>
        <a:bodyPr/>
        <a:lstStyle/>
        <a:p>
          <a:r>
            <a:rPr lang="en-US">
              <a:latin typeface="Franklin Gothic Book" panose="020B0503020102020204" pitchFamily="34" charset="0"/>
            </a:rPr>
            <a:t>30 min</a:t>
          </a:r>
        </a:p>
      </dgm:t>
    </dgm:pt>
    <dgm:pt modelId="{0C641856-3F0D-704B-8A88-93CF739B7DAC}" type="parTrans" cxnId="{D476AD6E-F061-D347-960E-A39E7422CEE2}">
      <dgm:prSet/>
      <dgm:spPr/>
      <dgm:t>
        <a:bodyPr/>
        <a:lstStyle/>
        <a:p>
          <a:endParaRPr lang="en-US"/>
        </a:p>
      </dgm:t>
    </dgm:pt>
    <dgm:pt modelId="{AD0DF8D2-3458-5946-94C0-7A906C3B779F}" type="sibTrans" cxnId="{D476AD6E-F061-D347-960E-A39E7422CEE2}">
      <dgm:prSet/>
      <dgm:spPr/>
      <dgm:t>
        <a:bodyPr/>
        <a:lstStyle/>
        <a:p>
          <a:endParaRPr lang="en-US"/>
        </a:p>
      </dgm:t>
    </dgm:pt>
    <dgm:pt modelId="{F0B136E3-53C0-B545-AB2F-5A5D99FC27BD}">
      <dgm:prSet phldrT="[Text]"/>
      <dgm:spPr/>
      <dgm:t>
        <a:bodyPr/>
        <a:lstStyle/>
        <a:p>
          <a:r>
            <a:rPr lang="en-US">
              <a:latin typeface="Franklin Gothic Book" panose="020B0503020102020204" pitchFamily="34" charset="0"/>
            </a:rPr>
            <a:t>10 min</a:t>
          </a:r>
        </a:p>
      </dgm:t>
    </dgm:pt>
    <dgm:pt modelId="{D3D8F12E-E46E-934B-A543-91295BF6FED2}" type="parTrans" cxnId="{7103AED0-764D-9D4E-98E6-ECB30B91AD82}">
      <dgm:prSet/>
      <dgm:spPr/>
      <dgm:t>
        <a:bodyPr/>
        <a:lstStyle/>
        <a:p>
          <a:endParaRPr lang="en-US"/>
        </a:p>
      </dgm:t>
    </dgm:pt>
    <dgm:pt modelId="{815C468B-A760-3541-B7D0-BB9588F8E4B1}" type="sibTrans" cxnId="{7103AED0-764D-9D4E-98E6-ECB30B91AD82}">
      <dgm:prSet/>
      <dgm:spPr/>
      <dgm:t>
        <a:bodyPr/>
        <a:lstStyle/>
        <a:p>
          <a:endParaRPr lang="en-US"/>
        </a:p>
      </dgm:t>
    </dgm:pt>
    <dgm:pt modelId="{6FCBBB62-D959-414D-B101-73592F0ECD87}">
      <dgm:prSet phldrT="[Text]"/>
      <dgm:spPr/>
      <dgm:t>
        <a:bodyPr/>
        <a:lstStyle/>
        <a:p>
          <a:r>
            <a:rPr lang="en-US">
              <a:latin typeface="Franklin Gothic Book" panose="020B0503020102020204" pitchFamily="34" charset="0"/>
            </a:rPr>
            <a:t>10 min</a:t>
          </a:r>
        </a:p>
      </dgm:t>
    </dgm:pt>
    <dgm:pt modelId="{7559560B-67B7-0641-BC4A-A1E86EA7FB8C}" type="parTrans" cxnId="{BF9FC899-C020-2C46-9006-FBEF6953804E}">
      <dgm:prSet/>
      <dgm:spPr/>
      <dgm:t>
        <a:bodyPr/>
        <a:lstStyle/>
        <a:p>
          <a:endParaRPr lang="en-US"/>
        </a:p>
      </dgm:t>
    </dgm:pt>
    <dgm:pt modelId="{513A6652-C0F7-3D4A-AD6B-EE935767EB11}" type="sibTrans" cxnId="{BF9FC899-C020-2C46-9006-FBEF6953804E}">
      <dgm:prSet/>
      <dgm:spPr/>
      <dgm:t>
        <a:bodyPr/>
        <a:lstStyle/>
        <a:p>
          <a:endParaRPr lang="en-US"/>
        </a:p>
      </dgm:t>
    </dgm:pt>
    <dgm:pt modelId="{2C9B0FBD-2902-3D49-A6FA-93B789B0F353}">
      <dgm:prSet phldrT="[Text]"/>
      <dgm:spPr/>
      <dgm:t>
        <a:bodyPr/>
        <a:lstStyle/>
        <a:p>
          <a:r>
            <a:rPr lang="en-US">
              <a:latin typeface="Franklin Gothic Book" panose="020B0503020102020204" pitchFamily="34" charset="0"/>
            </a:rPr>
            <a:t>10 min</a:t>
          </a:r>
        </a:p>
      </dgm:t>
    </dgm:pt>
    <dgm:pt modelId="{A3DB04A8-A933-E847-9DB7-6C19FE5C83F3}" type="parTrans" cxnId="{0C2101CE-5D99-E947-A68A-9F9DF5BE2FC4}">
      <dgm:prSet/>
      <dgm:spPr/>
      <dgm:t>
        <a:bodyPr/>
        <a:lstStyle/>
        <a:p>
          <a:endParaRPr lang="en-US"/>
        </a:p>
      </dgm:t>
    </dgm:pt>
    <dgm:pt modelId="{CAB9238C-207E-C54A-BE1D-297478E789EE}" type="sibTrans" cxnId="{0C2101CE-5D99-E947-A68A-9F9DF5BE2FC4}">
      <dgm:prSet/>
      <dgm:spPr/>
      <dgm:t>
        <a:bodyPr/>
        <a:lstStyle/>
        <a:p>
          <a:endParaRPr lang="en-US"/>
        </a:p>
      </dgm:t>
    </dgm:pt>
    <dgm:pt modelId="{3FA9602A-29E9-6747-856C-6210B61881B0}" type="pres">
      <dgm:prSet presAssocID="{CA303BFE-82A0-4B4F-A83F-67D60D5C4F68}" presName="cycle" presStyleCnt="0">
        <dgm:presLayoutVars>
          <dgm:chMax val="1"/>
          <dgm:dir/>
          <dgm:animLvl val="ctr"/>
          <dgm:resizeHandles val="exact"/>
        </dgm:presLayoutVars>
      </dgm:prSet>
      <dgm:spPr/>
    </dgm:pt>
    <dgm:pt modelId="{ACC8A951-6819-D445-9CF4-6C0178C4D03C}" type="pres">
      <dgm:prSet presAssocID="{4D6998E1-9649-D84F-8E84-2FD52DE2D1DC}" presName="centerShape" presStyleLbl="node0" presStyleIdx="0" presStyleCnt="1"/>
      <dgm:spPr/>
    </dgm:pt>
    <dgm:pt modelId="{E3177C33-78AF-6D40-8079-99A4CBD2DEA3}" type="pres">
      <dgm:prSet presAssocID="{7559560B-67B7-0641-BC4A-A1E86EA7FB8C}" presName="parTrans" presStyleLbl="bgSibTrans2D1" presStyleIdx="0" presStyleCnt="3"/>
      <dgm:spPr/>
    </dgm:pt>
    <dgm:pt modelId="{6DCD1C2C-AB48-BA4B-830A-6FB4A10762FE}" type="pres">
      <dgm:prSet presAssocID="{6FCBBB62-D959-414D-B101-73592F0ECD87}" presName="node" presStyleLbl="node1" presStyleIdx="0" presStyleCnt="3">
        <dgm:presLayoutVars>
          <dgm:bulletEnabled val="1"/>
        </dgm:presLayoutVars>
      </dgm:prSet>
      <dgm:spPr/>
    </dgm:pt>
    <dgm:pt modelId="{6E7020A7-C0B1-D547-81BA-706EB2995658}" type="pres">
      <dgm:prSet presAssocID="{A3DB04A8-A933-E847-9DB7-6C19FE5C83F3}" presName="parTrans" presStyleLbl="bgSibTrans2D1" presStyleIdx="1" presStyleCnt="3"/>
      <dgm:spPr/>
    </dgm:pt>
    <dgm:pt modelId="{E82E7EE1-3C22-4C48-A293-895091B02ACC}" type="pres">
      <dgm:prSet presAssocID="{2C9B0FBD-2902-3D49-A6FA-93B789B0F353}" presName="node" presStyleLbl="node1" presStyleIdx="1" presStyleCnt="3">
        <dgm:presLayoutVars>
          <dgm:bulletEnabled val="1"/>
        </dgm:presLayoutVars>
      </dgm:prSet>
      <dgm:spPr/>
    </dgm:pt>
    <dgm:pt modelId="{7DD2E71B-F4DC-3345-9DB0-F6BC5F66BFEE}" type="pres">
      <dgm:prSet presAssocID="{D3D8F12E-E46E-934B-A543-91295BF6FED2}" presName="parTrans" presStyleLbl="bgSibTrans2D1" presStyleIdx="2" presStyleCnt="3"/>
      <dgm:spPr/>
    </dgm:pt>
    <dgm:pt modelId="{00ABEF1C-F8D3-D941-8901-DD06938F209B}" type="pres">
      <dgm:prSet presAssocID="{F0B136E3-53C0-B545-AB2F-5A5D99FC27BD}" presName="node" presStyleLbl="node1" presStyleIdx="2" presStyleCnt="3">
        <dgm:presLayoutVars>
          <dgm:bulletEnabled val="1"/>
        </dgm:presLayoutVars>
      </dgm:prSet>
      <dgm:spPr/>
    </dgm:pt>
  </dgm:ptLst>
  <dgm:cxnLst>
    <dgm:cxn modelId="{79AC9B3C-B43E-4F55-B154-73A510CF3F03}" type="presOf" srcId="{2C9B0FBD-2902-3D49-A6FA-93B789B0F353}" destId="{E82E7EE1-3C22-4C48-A293-895091B02ACC}" srcOrd="0" destOrd="0" presId="urn:microsoft.com/office/officeart/2005/8/layout/radial4"/>
    <dgm:cxn modelId="{3141FF5D-DB8F-42D2-8981-CAD958479C5C}" type="presOf" srcId="{CA303BFE-82A0-4B4F-A83F-67D60D5C4F68}" destId="{3FA9602A-29E9-6747-856C-6210B61881B0}" srcOrd="0" destOrd="0" presId="urn:microsoft.com/office/officeart/2005/8/layout/radial4"/>
    <dgm:cxn modelId="{3D01E964-049E-41A7-B9A2-CC4066DAD15E}" type="presOf" srcId="{F0B136E3-53C0-B545-AB2F-5A5D99FC27BD}" destId="{00ABEF1C-F8D3-D941-8901-DD06938F209B}" srcOrd="0" destOrd="0" presId="urn:microsoft.com/office/officeart/2005/8/layout/radial4"/>
    <dgm:cxn modelId="{D476AD6E-F061-D347-960E-A39E7422CEE2}" srcId="{CA303BFE-82A0-4B4F-A83F-67D60D5C4F68}" destId="{4D6998E1-9649-D84F-8E84-2FD52DE2D1DC}" srcOrd="0" destOrd="0" parTransId="{0C641856-3F0D-704B-8A88-93CF739B7DAC}" sibTransId="{AD0DF8D2-3458-5946-94C0-7A906C3B779F}"/>
    <dgm:cxn modelId="{4342B593-3D82-4B1F-88D0-96B79B42D6DE}" type="presOf" srcId="{6FCBBB62-D959-414D-B101-73592F0ECD87}" destId="{6DCD1C2C-AB48-BA4B-830A-6FB4A10762FE}" srcOrd="0" destOrd="0" presId="urn:microsoft.com/office/officeart/2005/8/layout/radial4"/>
    <dgm:cxn modelId="{BF9FC899-C020-2C46-9006-FBEF6953804E}" srcId="{4D6998E1-9649-D84F-8E84-2FD52DE2D1DC}" destId="{6FCBBB62-D959-414D-B101-73592F0ECD87}" srcOrd="0" destOrd="0" parTransId="{7559560B-67B7-0641-BC4A-A1E86EA7FB8C}" sibTransId="{513A6652-C0F7-3D4A-AD6B-EE935767EB11}"/>
    <dgm:cxn modelId="{9AF055B1-E680-4ECC-AACD-DFF1480F2C06}" type="presOf" srcId="{7559560B-67B7-0641-BC4A-A1E86EA7FB8C}" destId="{E3177C33-78AF-6D40-8079-99A4CBD2DEA3}" srcOrd="0" destOrd="0" presId="urn:microsoft.com/office/officeart/2005/8/layout/radial4"/>
    <dgm:cxn modelId="{6F2361C1-1874-412D-84E1-4F6934A5DDF3}" type="presOf" srcId="{A3DB04A8-A933-E847-9DB7-6C19FE5C83F3}" destId="{6E7020A7-C0B1-D547-81BA-706EB2995658}" srcOrd="0" destOrd="0" presId="urn:microsoft.com/office/officeart/2005/8/layout/radial4"/>
    <dgm:cxn modelId="{0C2101CE-5D99-E947-A68A-9F9DF5BE2FC4}" srcId="{4D6998E1-9649-D84F-8E84-2FD52DE2D1DC}" destId="{2C9B0FBD-2902-3D49-A6FA-93B789B0F353}" srcOrd="1" destOrd="0" parTransId="{A3DB04A8-A933-E847-9DB7-6C19FE5C83F3}" sibTransId="{CAB9238C-207E-C54A-BE1D-297478E789EE}"/>
    <dgm:cxn modelId="{9DA575CF-CA3E-487C-AC72-62A2E4C682D8}" type="presOf" srcId="{4D6998E1-9649-D84F-8E84-2FD52DE2D1DC}" destId="{ACC8A951-6819-D445-9CF4-6C0178C4D03C}" srcOrd="0" destOrd="0" presId="urn:microsoft.com/office/officeart/2005/8/layout/radial4"/>
    <dgm:cxn modelId="{7103AED0-764D-9D4E-98E6-ECB30B91AD82}" srcId="{4D6998E1-9649-D84F-8E84-2FD52DE2D1DC}" destId="{F0B136E3-53C0-B545-AB2F-5A5D99FC27BD}" srcOrd="2" destOrd="0" parTransId="{D3D8F12E-E46E-934B-A543-91295BF6FED2}" sibTransId="{815C468B-A760-3541-B7D0-BB9588F8E4B1}"/>
    <dgm:cxn modelId="{A5DAA2F9-F5BF-4ABA-AB40-A1A2EA391D20}" type="presOf" srcId="{D3D8F12E-E46E-934B-A543-91295BF6FED2}" destId="{7DD2E71B-F4DC-3345-9DB0-F6BC5F66BFEE}" srcOrd="0" destOrd="0" presId="urn:microsoft.com/office/officeart/2005/8/layout/radial4"/>
    <dgm:cxn modelId="{801E727C-3B75-4015-9C7D-AD90BDB2F5B2}" type="presParOf" srcId="{3FA9602A-29E9-6747-856C-6210B61881B0}" destId="{ACC8A951-6819-D445-9CF4-6C0178C4D03C}" srcOrd="0" destOrd="0" presId="urn:microsoft.com/office/officeart/2005/8/layout/radial4"/>
    <dgm:cxn modelId="{0FD418E8-1936-4418-90F9-522C8F07596D}" type="presParOf" srcId="{3FA9602A-29E9-6747-856C-6210B61881B0}" destId="{E3177C33-78AF-6D40-8079-99A4CBD2DEA3}" srcOrd="1" destOrd="0" presId="urn:microsoft.com/office/officeart/2005/8/layout/radial4"/>
    <dgm:cxn modelId="{FE76F036-21AA-4D34-9328-94C2694F2363}" type="presParOf" srcId="{3FA9602A-29E9-6747-856C-6210B61881B0}" destId="{6DCD1C2C-AB48-BA4B-830A-6FB4A10762FE}" srcOrd="2" destOrd="0" presId="urn:microsoft.com/office/officeart/2005/8/layout/radial4"/>
    <dgm:cxn modelId="{014A3B5B-1F7E-4EC2-96AF-2F6C12D35C1F}" type="presParOf" srcId="{3FA9602A-29E9-6747-856C-6210B61881B0}" destId="{6E7020A7-C0B1-D547-81BA-706EB2995658}" srcOrd="3" destOrd="0" presId="urn:microsoft.com/office/officeart/2005/8/layout/radial4"/>
    <dgm:cxn modelId="{02950489-809B-48EB-81F0-720E6F549B78}" type="presParOf" srcId="{3FA9602A-29E9-6747-856C-6210B61881B0}" destId="{E82E7EE1-3C22-4C48-A293-895091B02ACC}" srcOrd="4" destOrd="0" presId="urn:microsoft.com/office/officeart/2005/8/layout/radial4"/>
    <dgm:cxn modelId="{E9A6E2FC-94EF-4314-A95E-131ED9E23DAF}" type="presParOf" srcId="{3FA9602A-29E9-6747-856C-6210B61881B0}" destId="{7DD2E71B-F4DC-3345-9DB0-F6BC5F66BFEE}" srcOrd="5" destOrd="0" presId="urn:microsoft.com/office/officeart/2005/8/layout/radial4"/>
    <dgm:cxn modelId="{0FB962FD-D730-4233-8EFB-2D035DDC1B19}" type="presParOf" srcId="{3FA9602A-29E9-6747-856C-6210B61881B0}" destId="{00ABEF1C-F8D3-D941-8901-DD06938F209B}" srcOrd="6"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B985A2B-75A9-4061-B799-F12C155375ED}" type="doc">
      <dgm:prSet loTypeId="urn:microsoft.com/office/officeart/2005/8/layout/equation2" loCatId="process" qsTypeId="urn:microsoft.com/office/officeart/2005/8/quickstyle/simple1" qsCatId="simple" csTypeId="urn:microsoft.com/office/officeart/2005/8/colors/accent1_2" csCatId="accent1" phldr="1"/>
      <dgm:spPr/>
    </dgm:pt>
    <dgm:pt modelId="{1796EBFC-2951-40FF-97F1-C3C2206961D5}">
      <dgm:prSet phldrT="[Text]"/>
      <dgm:spPr>
        <a:solidFill>
          <a:schemeClr val="accent2"/>
        </a:solidFill>
      </dgm:spPr>
      <dgm:t>
        <a:bodyPr/>
        <a:lstStyle/>
        <a:p>
          <a:r>
            <a:rPr lang="en-US">
              <a:latin typeface="Franklin Gothic Book" panose="020B0503020102020204" pitchFamily="34" charset="0"/>
            </a:rPr>
            <a:t>Eat 3 servings of veggies a day &amp; consume less sugar</a:t>
          </a:r>
        </a:p>
      </dgm:t>
    </dgm:pt>
    <dgm:pt modelId="{953BA3F5-B440-4490-A721-753F794A590C}" type="parTrans" cxnId="{90D293DF-1227-4420-A1B5-52D806D8D4CB}">
      <dgm:prSet/>
      <dgm:spPr/>
      <dgm:t>
        <a:bodyPr/>
        <a:lstStyle/>
        <a:p>
          <a:endParaRPr lang="en-US"/>
        </a:p>
      </dgm:t>
    </dgm:pt>
    <dgm:pt modelId="{5798971F-2DB7-4ACF-8555-BAB3C7C11FF8}" type="sibTrans" cxnId="{90D293DF-1227-4420-A1B5-52D806D8D4CB}">
      <dgm:prSet/>
      <dgm:spPr/>
      <dgm:t>
        <a:bodyPr/>
        <a:lstStyle/>
        <a:p>
          <a:endParaRPr lang="en-US"/>
        </a:p>
      </dgm:t>
    </dgm:pt>
    <dgm:pt modelId="{652DEF6F-6D3D-4CC3-BB24-30A81211F2E9}">
      <dgm:prSet phldrT="[Text]" custT="1"/>
      <dgm:spPr>
        <a:solidFill>
          <a:schemeClr val="accent4"/>
        </a:solidFill>
      </dgm:spPr>
      <dgm:t>
        <a:bodyPr/>
        <a:lstStyle/>
        <a:p>
          <a:pPr rtl="0"/>
          <a:r>
            <a:rPr lang="en-US" sz="1800">
              <a:latin typeface="Franklin Gothic Book" panose="020B0503020102020204" pitchFamily="34" charset="0"/>
            </a:rPr>
            <a:t>Go to the gym or Active Iowa activities at least 4 times a week</a:t>
          </a:r>
        </a:p>
      </dgm:t>
    </dgm:pt>
    <dgm:pt modelId="{13E53AD1-3A60-4F45-A362-0B9A6FCE25EB}" type="parTrans" cxnId="{EED80310-BB2D-49EB-8780-CDD6238F0E78}">
      <dgm:prSet/>
      <dgm:spPr/>
      <dgm:t>
        <a:bodyPr/>
        <a:lstStyle/>
        <a:p>
          <a:endParaRPr lang="en-US"/>
        </a:p>
      </dgm:t>
    </dgm:pt>
    <dgm:pt modelId="{D237CC83-0F7C-42EC-90D2-AEAD9869E105}" type="sibTrans" cxnId="{EED80310-BB2D-49EB-8780-CDD6238F0E78}">
      <dgm:prSet/>
      <dgm:spPr/>
      <dgm:t>
        <a:bodyPr/>
        <a:lstStyle/>
        <a:p>
          <a:endParaRPr lang="en-US"/>
        </a:p>
      </dgm:t>
    </dgm:pt>
    <dgm:pt modelId="{FA52730E-BBE5-48DB-A6DB-FA61004D10E0}">
      <dgm:prSet phldrT="[Text]"/>
      <dgm:spPr/>
      <dgm:t>
        <a:bodyPr/>
        <a:lstStyle/>
        <a:p>
          <a:r>
            <a:rPr lang="en-US">
              <a:latin typeface="Franklin Gothic Book" panose="020B0503020102020204" pitchFamily="34" charset="0"/>
            </a:rPr>
            <a:t>Improved health and weight management</a:t>
          </a:r>
        </a:p>
      </dgm:t>
    </dgm:pt>
    <dgm:pt modelId="{C40334CC-7CC7-4815-A509-B6194EAED298}" type="parTrans" cxnId="{379EDF40-C0E3-4901-8388-1BDB2CBC65FC}">
      <dgm:prSet/>
      <dgm:spPr/>
      <dgm:t>
        <a:bodyPr/>
        <a:lstStyle/>
        <a:p>
          <a:endParaRPr lang="en-US"/>
        </a:p>
      </dgm:t>
    </dgm:pt>
    <dgm:pt modelId="{3FE93929-7CBE-4EA0-AA4B-31CCD5F51BF9}" type="sibTrans" cxnId="{379EDF40-C0E3-4901-8388-1BDB2CBC65FC}">
      <dgm:prSet/>
      <dgm:spPr/>
      <dgm:t>
        <a:bodyPr/>
        <a:lstStyle/>
        <a:p>
          <a:endParaRPr lang="en-US"/>
        </a:p>
      </dgm:t>
    </dgm:pt>
    <dgm:pt modelId="{022C9239-BED0-486A-9972-C1FF0A7F3D28}" type="pres">
      <dgm:prSet presAssocID="{6B985A2B-75A9-4061-B799-F12C155375ED}" presName="Name0" presStyleCnt="0">
        <dgm:presLayoutVars>
          <dgm:dir/>
          <dgm:resizeHandles val="exact"/>
        </dgm:presLayoutVars>
      </dgm:prSet>
      <dgm:spPr/>
    </dgm:pt>
    <dgm:pt modelId="{2134CB28-B20C-4C5C-917C-29EA746A758C}" type="pres">
      <dgm:prSet presAssocID="{6B985A2B-75A9-4061-B799-F12C155375ED}" presName="vNodes" presStyleCnt="0"/>
      <dgm:spPr/>
    </dgm:pt>
    <dgm:pt modelId="{1DFBFD8E-31C1-472D-9082-F6C026086417}" type="pres">
      <dgm:prSet presAssocID="{1796EBFC-2951-40FF-97F1-C3C2206961D5}" presName="node" presStyleLbl="node1" presStyleIdx="0" presStyleCnt="3" custScaleX="154623" custScaleY="151159">
        <dgm:presLayoutVars>
          <dgm:bulletEnabled val="1"/>
        </dgm:presLayoutVars>
      </dgm:prSet>
      <dgm:spPr/>
    </dgm:pt>
    <dgm:pt modelId="{17871A82-E69C-4B68-A0A5-D2C6A73C587C}" type="pres">
      <dgm:prSet presAssocID="{5798971F-2DB7-4ACF-8555-BAB3C7C11FF8}" presName="spacerT" presStyleCnt="0"/>
      <dgm:spPr/>
    </dgm:pt>
    <dgm:pt modelId="{91BD43AE-4D3D-471A-A19C-8DF12AEC1DA6}" type="pres">
      <dgm:prSet presAssocID="{5798971F-2DB7-4ACF-8555-BAB3C7C11FF8}" presName="sibTrans" presStyleLbl="sibTrans2D1" presStyleIdx="0" presStyleCnt="2"/>
      <dgm:spPr/>
    </dgm:pt>
    <dgm:pt modelId="{0660571F-69BE-4B4A-8139-7B64089D70ED}" type="pres">
      <dgm:prSet presAssocID="{5798971F-2DB7-4ACF-8555-BAB3C7C11FF8}" presName="spacerB" presStyleCnt="0"/>
      <dgm:spPr/>
    </dgm:pt>
    <dgm:pt modelId="{6F040C0E-C98C-45E8-B7B9-0EC6B4111F5B}" type="pres">
      <dgm:prSet presAssocID="{652DEF6F-6D3D-4CC3-BB24-30A81211F2E9}" presName="node" presStyleLbl="node1" presStyleIdx="1" presStyleCnt="3" custScaleX="153515" custScaleY="142539">
        <dgm:presLayoutVars>
          <dgm:bulletEnabled val="1"/>
        </dgm:presLayoutVars>
      </dgm:prSet>
      <dgm:spPr/>
    </dgm:pt>
    <dgm:pt modelId="{6030733C-27CA-4C0C-AAAA-3B7580905578}" type="pres">
      <dgm:prSet presAssocID="{6B985A2B-75A9-4061-B799-F12C155375ED}" presName="sibTransLast" presStyleLbl="sibTrans2D1" presStyleIdx="1" presStyleCnt="2"/>
      <dgm:spPr/>
    </dgm:pt>
    <dgm:pt modelId="{F57CBE5A-DD52-4EC5-9C68-9C79C1DBEF7F}" type="pres">
      <dgm:prSet presAssocID="{6B985A2B-75A9-4061-B799-F12C155375ED}" presName="connectorText" presStyleLbl="sibTrans2D1" presStyleIdx="1" presStyleCnt="2"/>
      <dgm:spPr/>
    </dgm:pt>
    <dgm:pt modelId="{D2503605-7924-45F8-8B1F-C5EA538DE6B7}" type="pres">
      <dgm:prSet presAssocID="{6B985A2B-75A9-4061-B799-F12C155375ED}" presName="lastNode" presStyleLbl="node1" presStyleIdx="2" presStyleCnt="3">
        <dgm:presLayoutVars>
          <dgm:bulletEnabled val="1"/>
        </dgm:presLayoutVars>
      </dgm:prSet>
      <dgm:spPr/>
    </dgm:pt>
  </dgm:ptLst>
  <dgm:cxnLst>
    <dgm:cxn modelId="{EED80310-BB2D-49EB-8780-CDD6238F0E78}" srcId="{6B985A2B-75A9-4061-B799-F12C155375ED}" destId="{652DEF6F-6D3D-4CC3-BB24-30A81211F2E9}" srcOrd="1" destOrd="0" parTransId="{13E53AD1-3A60-4F45-A362-0B9A6FCE25EB}" sibTransId="{D237CC83-0F7C-42EC-90D2-AEAD9869E105}"/>
    <dgm:cxn modelId="{BC4EDD13-4CD5-44F8-9D93-86744DD30D36}" type="presOf" srcId="{1796EBFC-2951-40FF-97F1-C3C2206961D5}" destId="{1DFBFD8E-31C1-472D-9082-F6C026086417}" srcOrd="0" destOrd="0" presId="urn:microsoft.com/office/officeart/2005/8/layout/equation2"/>
    <dgm:cxn modelId="{2D557614-5927-47C7-A35A-FC97FF9A8D9B}" type="presOf" srcId="{652DEF6F-6D3D-4CC3-BB24-30A81211F2E9}" destId="{6F040C0E-C98C-45E8-B7B9-0EC6B4111F5B}" srcOrd="0" destOrd="0" presId="urn:microsoft.com/office/officeart/2005/8/layout/equation2"/>
    <dgm:cxn modelId="{379EDF40-C0E3-4901-8388-1BDB2CBC65FC}" srcId="{6B985A2B-75A9-4061-B799-F12C155375ED}" destId="{FA52730E-BBE5-48DB-A6DB-FA61004D10E0}" srcOrd="2" destOrd="0" parTransId="{C40334CC-7CC7-4815-A509-B6194EAED298}" sibTransId="{3FE93929-7CBE-4EA0-AA4B-31CCD5F51BF9}"/>
    <dgm:cxn modelId="{9EA59E47-C6CB-4070-9CAC-52AB8EC327D8}" type="presOf" srcId="{D237CC83-0F7C-42EC-90D2-AEAD9869E105}" destId="{6030733C-27CA-4C0C-AAAA-3B7580905578}" srcOrd="0" destOrd="0" presId="urn:microsoft.com/office/officeart/2005/8/layout/equation2"/>
    <dgm:cxn modelId="{8B7C0A6E-0876-499C-BEC1-0D6A23B28C3C}" type="presOf" srcId="{D237CC83-0F7C-42EC-90D2-AEAD9869E105}" destId="{F57CBE5A-DD52-4EC5-9C68-9C79C1DBEF7F}" srcOrd="1" destOrd="0" presId="urn:microsoft.com/office/officeart/2005/8/layout/equation2"/>
    <dgm:cxn modelId="{9CFA239F-9798-4F13-9B41-1E57E25352EB}" type="presOf" srcId="{6B985A2B-75A9-4061-B799-F12C155375ED}" destId="{022C9239-BED0-486A-9972-C1FF0A7F3D28}" srcOrd="0" destOrd="0" presId="urn:microsoft.com/office/officeart/2005/8/layout/equation2"/>
    <dgm:cxn modelId="{0FBEA3AA-53BE-4BD7-8FB7-D3C20B70D804}" type="presOf" srcId="{FA52730E-BBE5-48DB-A6DB-FA61004D10E0}" destId="{D2503605-7924-45F8-8B1F-C5EA538DE6B7}" srcOrd="0" destOrd="0" presId="urn:microsoft.com/office/officeart/2005/8/layout/equation2"/>
    <dgm:cxn modelId="{90D293DF-1227-4420-A1B5-52D806D8D4CB}" srcId="{6B985A2B-75A9-4061-B799-F12C155375ED}" destId="{1796EBFC-2951-40FF-97F1-C3C2206961D5}" srcOrd="0" destOrd="0" parTransId="{953BA3F5-B440-4490-A721-753F794A590C}" sibTransId="{5798971F-2DB7-4ACF-8555-BAB3C7C11FF8}"/>
    <dgm:cxn modelId="{DA991AF0-98E9-4267-83FF-610BEFDFEFD8}" type="presOf" srcId="{5798971F-2DB7-4ACF-8555-BAB3C7C11FF8}" destId="{91BD43AE-4D3D-471A-A19C-8DF12AEC1DA6}" srcOrd="0" destOrd="0" presId="urn:microsoft.com/office/officeart/2005/8/layout/equation2"/>
    <dgm:cxn modelId="{D344B79A-4831-4C40-82E5-3F5B11A5F0EF}" type="presParOf" srcId="{022C9239-BED0-486A-9972-C1FF0A7F3D28}" destId="{2134CB28-B20C-4C5C-917C-29EA746A758C}" srcOrd="0" destOrd="0" presId="urn:microsoft.com/office/officeart/2005/8/layout/equation2"/>
    <dgm:cxn modelId="{3D5EEA2D-558F-4C0E-9902-7D1D466B3389}" type="presParOf" srcId="{2134CB28-B20C-4C5C-917C-29EA746A758C}" destId="{1DFBFD8E-31C1-472D-9082-F6C026086417}" srcOrd="0" destOrd="0" presId="urn:microsoft.com/office/officeart/2005/8/layout/equation2"/>
    <dgm:cxn modelId="{87165FA0-389E-48F1-A49C-37780F9F5AB3}" type="presParOf" srcId="{2134CB28-B20C-4C5C-917C-29EA746A758C}" destId="{17871A82-E69C-4B68-A0A5-D2C6A73C587C}" srcOrd="1" destOrd="0" presId="urn:microsoft.com/office/officeart/2005/8/layout/equation2"/>
    <dgm:cxn modelId="{EFC6DE23-38C6-41EA-846B-0BF6EDF18A09}" type="presParOf" srcId="{2134CB28-B20C-4C5C-917C-29EA746A758C}" destId="{91BD43AE-4D3D-471A-A19C-8DF12AEC1DA6}" srcOrd="2" destOrd="0" presId="urn:microsoft.com/office/officeart/2005/8/layout/equation2"/>
    <dgm:cxn modelId="{C609F47E-07F3-4DBB-B1ED-70EF383E33AA}" type="presParOf" srcId="{2134CB28-B20C-4C5C-917C-29EA746A758C}" destId="{0660571F-69BE-4B4A-8139-7B64089D70ED}" srcOrd="3" destOrd="0" presId="urn:microsoft.com/office/officeart/2005/8/layout/equation2"/>
    <dgm:cxn modelId="{710EF29D-6226-4E16-AF99-B365499DFB08}" type="presParOf" srcId="{2134CB28-B20C-4C5C-917C-29EA746A758C}" destId="{6F040C0E-C98C-45E8-B7B9-0EC6B4111F5B}" srcOrd="4" destOrd="0" presId="urn:microsoft.com/office/officeart/2005/8/layout/equation2"/>
    <dgm:cxn modelId="{C36E9F78-8020-4C13-92EC-C07E92B0C7C3}" type="presParOf" srcId="{022C9239-BED0-486A-9972-C1FF0A7F3D28}" destId="{6030733C-27CA-4C0C-AAAA-3B7580905578}" srcOrd="1" destOrd="0" presId="urn:microsoft.com/office/officeart/2005/8/layout/equation2"/>
    <dgm:cxn modelId="{A4A12928-EC8B-46BE-BB5F-D3B4C8327CE2}" type="presParOf" srcId="{6030733C-27CA-4C0C-AAAA-3B7580905578}" destId="{F57CBE5A-DD52-4EC5-9C68-9C79C1DBEF7F}" srcOrd="0" destOrd="0" presId="urn:microsoft.com/office/officeart/2005/8/layout/equation2"/>
    <dgm:cxn modelId="{FAF8E4F3-E638-468F-A5BF-A139CC67BE00}" type="presParOf" srcId="{022C9239-BED0-486A-9972-C1FF0A7F3D28}" destId="{D2503605-7924-45F8-8B1F-C5EA538DE6B7}" srcOrd="2" destOrd="0" presId="urn:microsoft.com/office/officeart/2005/8/layout/equati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2809474-961D-4418-BC40-BC760496D916}"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FEB93E3D-C1D0-40B7-A5A8-477B4E0924B5}">
      <dgm:prSet phldrT="[Text]"/>
      <dgm:spPr/>
      <dgm:t>
        <a:bodyPr/>
        <a:lstStyle/>
        <a:p>
          <a:r>
            <a:rPr lang="en-US">
              <a:latin typeface="Franklin Gothic Book" panose="020B0503020102020204" pitchFamily="34" charset="0"/>
            </a:rPr>
            <a:t>Warm-up and cool down</a:t>
          </a:r>
        </a:p>
      </dgm:t>
    </dgm:pt>
    <dgm:pt modelId="{966A2A7A-17BA-4716-A106-BF3E474ECE91}" type="parTrans" cxnId="{AC189245-E8F0-4C41-812A-6CD70ED7AA17}">
      <dgm:prSet/>
      <dgm:spPr/>
      <dgm:t>
        <a:bodyPr/>
        <a:lstStyle/>
        <a:p>
          <a:endParaRPr lang="en-US"/>
        </a:p>
      </dgm:t>
    </dgm:pt>
    <dgm:pt modelId="{2DF63FEE-0787-4C8C-9776-FFFEF8F3DA44}" type="sibTrans" cxnId="{AC189245-E8F0-4C41-812A-6CD70ED7AA17}">
      <dgm:prSet/>
      <dgm:spPr/>
      <dgm:t>
        <a:bodyPr/>
        <a:lstStyle/>
        <a:p>
          <a:endParaRPr lang="en-US"/>
        </a:p>
      </dgm:t>
    </dgm:pt>
    <dgm:pt modelId="{FF683DBE-DCA6-47C2-8975-29E38042AEB0}">
      <dgm:prSet phldrT="[Text]"/>
      <dgm:spPr/>
      <dgm:t>
        <a:bodyPr/>
        <a:lstStyle/>
        <a:p>
          <a:r>
            <a:rPr lang="en-US">
              <a:latin typeface="Franklin Gothic Book" panose="020B0503020102020204" pitchFamily="34" charset="0"/>
            </a:rPr>
            <a:t>Ease into new activities </a:t>
          </a:r>
        </a:p>
      </dgm:t>
    </dgm:pt>
    <dgm:pt modelId="{88566395-9E4C-49AD-8975-51B829C7DF64}" type="parTrans" cxnId="{00A111EF-5470-4642-AA3A-413E45B3D315}">
      <dgm:prSet/>
      <dgm:spPr/>
      <dgm:t>
        <a:bodyPr/>
        <a:lstStyle/>
        <a:p>
          <a:endParaRPr lang="en-US"/>
        </a:p>
      </dgm:t>
    </dgm:pt>
    <dgm:pt modelId="{6BE7E773-644B-4590-94AB-E08046B7561B}" type="sibTrans" cxnId="{00A111EF-5470-4642-AA3A-413E45B3D315}">
      <dgm:prSet/>
      <dgm:spPr/>
      <dgm:t>
        <a:bodyPr/>
        <a:lstStyle/>
        <a:p>
          <a:endParaRPr lang="en-US"/>
        </a:p>
      </dgm:t>
    </dgm:pt>
    <dgm:pt modelId="{827299EB-5C29-4ACD-BBEB-0C8192AA595B}">
      <dgm:prSet phldrT="[Text]"/>
      <dgm:spPr/>
      <dgm:t>
        <a:bodyPr/>
        <a:lstStyle/>
        <a:p>
          <a:r>
            <a:rPr lang="en-US">
              <a:latin typeface="Franklin Gothic Book" panose="020B0503020102020204" pitchFamily="34" charset="0"/>
            </a:rPr>
            <a:t>Vary your workouts</a:t>
          </a:r>
        </a:p>
      </dgm:t>
    </dgm:pt>
    <dgm:pt modelId="{83CA9E6B-BE65-42FC-90D7-C6D2C3496FA7}" type="parTrans" cxnId="{58D5B2DE-C285-4278-B39D-A3DED9325984}">
      <dgm:prSet/>
      <dgm:spPr/>
      <dgm:t>
        <a:bodyPr/>
        <a:lstStyle/>
        <a:p>
          <a:endParaRPr lang="en-US"/>
        </a:p>
      </dgm:t>
    </dgm:pt>
    <dgm:pt modelId="{37F7385E-F8D1-4751-B89F-A3579A8CC4F8}" type="sibTrans" cxnId="{58D5B2DE-C285-4278-B39D-A3DED9325984}">
      <dgm:prSet/>
      <dgm:spPr/>
      <dgm:t>
        <a:bodyPr/>
        <a:lstStyle/>
        <a:p>
          <a:endParaRPr lang="en-US"/>
        </a:p>
      </dgm:t>
    </dgm:pt>
    <dgm:pt modelId="{2BB267B2-BF57-4350-86D8-D8E2F6A63FED}">
      <dgm:prSet phldrT="[Text]"/>
      <dgm:spPr/>
      <dgm:t>
        <a:bodyPr/>
        <a:lstStyle/>
        <a:p>
          <a:r>
            <a:rPr lang="en-US">
              <a:latin typeface="Franklin Gothic Book" panose="020B0503020102020204" pitchFamily="34" charset="0"/>
            </a:rPr>
            <a:t>Wear proper shoes and clothes</a:t>
          </a:r>
        </a:p>
      </dgm:t>
    </dgm:pt>
    <dgm:pt modelId="{D9FEB7AE-75AD-49B7-B014-42FA40EDC9A0}" type="parTrans" cxnId="{BD5CCCA0-72D3-4CF1-BFBD-170BA5876DF9}">
      <dgm:prSet/>
      <dgm:spPr/>
      <dgm:t>
        <a:bodyPr/>
        <a:lstStyle/>
        <a:p>
          <a:endParaRPr lang="en-US"/>
        </a:p>
      </dgm:t>
    </dgm:pt>
    <dgm:pt modelId="{F0C36EE5-9EF2-4699-A782-6FC5E39FE73D}" type="sibTrans" cxnId="{BD5CCCA0-72D3-4CF1-BFBD-170BA5876DF9}">
      <dgm:prSet/>
      <dgm:spPr/>
      <dgm:t>
        <a:bodyPr/>
        <a:lstStyle/>
        <a:p>
          <a:endParaRPr lang="en-US"/>
        </a:p>
      </dgm:t>
    </dgm:pt>
    <dgm:pt modelId="{EC469342-E901-4CE9-9497-E8C7009E4DC3}">
      <dgm:prSet phldrT="[Text]"/>
      <dgm:spPr>
        <a:solidFill>
          <a:schemeClr val="accent1"/>
        </a:solidFill>
      </dgm:spPr>
      <dgm:t>
        <a:bodyPr/>
        <a:lstStyle/>
        <a:p>
          <a:r>
            <a:rPr lang="en-US">
              <a:latin typeface="Franklin Gothic Book" panose="020B0503020102020204" pitchFamily="34" charset="0"/>
            </a:rPr>
            <a:t>Stretch </a:t>
          </a:r>
        </a:p>
      </dgm:t>
    </dgm:pt>
    <dgm:pt modelId="{29B32BD6-53E6-4D74-8076-A6265EAF2563}" type="parTrans" cxnId="{AEF08918-E18F-4A5B-86DD-C8AB5F8FF960}">
      <dgm:prSet/>
      <dgm:spPr/>
      <dgm:t>
        <a:bodyPr/>
        <a:lstStyle/>
        <a:p>
          <a:endParaRPr lang="en-US"/>
        </a:p>
      </dgm:t>
    </dgm:pt>
    <dgm:pt modelId="{CD342810-3D64-4B36-A110-1C44F5356407}" type="sibTrans" cxnId="{AEF08918-E18F-4A5B-86DD-C8AB5F8FF960}">
      <dgm:prSet/>
      <dgm:spPr/>
      <dgm:t>
        <a:bodyPr/>
        <a:lstStyle/>
        <a:p>
          <a:endParaRPr lang="en-US"/>
        </a:p>
      </dgm:t>
    </dgm:pt>
    <dgm:pt modelId="{A332D043-E1F4-4454-831E-83E4885CC571}">
      <dgm:prSet/>
      <dgm:spPr/>
      <dgm:t>
        <a:bodyPr/>
        <a:lstStyle/>
        <a:p>
          <a:r>
            <a:rPr lang="en-US">
              <a:latin typeface="Franklin Gothic Book" panose="020B0503020102020204" pitchFamily="34" charset="0"/>
            </a:rPr>
            <a:t>Rest</a:t>
          </a:r>
        </a:p>
      </dgm:t>
    </dgm:pt>
    <dgm:pt modelId="{DE579496-CDE8-4D6C-9C8A-FC08EE2E4A5D}" type="parTrans" cxnId="{804433C9-1E55-4CF6-9673-5E32CEF658A8}">
      <dgm:prSet/>
      <dgm:spPr/>
      <dgm:t>
        <a:bodyPr/>
        <a:lstStyle/>
        <a:p>
          <a:endParaRPr lang="en-US"/>
        </a:p>
      </dgm:t>
    </dgm:pt>
    <dgm:pt modelId="{34F90BEB-DFDE-4CEE-92C4-E69FCE277703}" type="sibTrans" cxnId="{804433C9-1E55-4CF6-9673-5E32CEF658A8}">
      <dgm:prSet/>
      <dgm:spPr/>
      <dgm:t>
        <a:bodyPr/>
        <a:lstStyle/>
        <a:p>
          <a:endParaRPr lang="en-US"/>
        </a:p>
      </dgm:t>
    </dgm:pt>
    <dgm:pt modelId="{7677D2F8-323D-4AF6-83BF-E149815D76E8}" type="pres">
      <dgm:prSet presAssocID="{42809474-961D-4418-BC40-BC760496D916}" presName="diagram" presStyleCnt="0">
        <dgm:presLayoutVars>
          <dgm:dir/>
          <dgm:resizeHandles val="exact"/>
        </dgm:presLayoutVars>
      </dgm:prSet>
      <dgm:spPr/>
    </dgm:pt>
    <dgm:pt modelId="{D8E4C46A-7461-466E-BA53-1B9B993C5BF2}" type="pres">
      <dgm:prSet presAssocID="{FEB93E3D-C1D0-40B7-A5A8-477B4E0924B5}" presName="node" presStyleLbl="node1" presStyleIdx="0" presStyleCnt="6">
        <dgm:presLayoutVars>
          <dgm:bulletEnabled val="1"/>
        </dgm:presLayoutVars>
      </dgm:prSet>
      <dgm:spPr/>
    </dgm:pt>
    <dgm:pt modelId="{C7D25D2C-180A-4E54-9C17-80203F71DDCB}" type="pres">
      <dgm:prSet presAssocID="{2DF63FEE-0787-4C8C-9776-FFFEF8F3DA44}" presName="sibTrans" presStyleCnt="0"/>
      <dgm:spPr/>
    </dgm:pt>
    <dgm:pt modelId="{0EE5CB69-773D-4741-98AC-F33C0C61927D}" type="pres">
      <dgm:prSet presAssocID="{FF683DBE-DCA6-47C2-8975-29E38042AEB0}" presName="node" presStyleLbl="node1" presStyleIdx="1" presStyleCnt="6">
        <dgm:presLayoutVars>
          <dgm:bulletEnabled val="1"/>
        </dgm:presLayoutVars>
      </dgm:prSet>
      <dgm:spPr/>
    </dgm:pt>
    <dgm:pt modelId="{E8BC98A7-2D10-4A84-A39A-79ACF02233A3}" type="pres">
      <dgm:prSet presAssocID="{6BE7E773-644B-4590-94AB-E08046B7561B}" presName="sibTrans" presStyleCnt="0"/>
      <dgm:spPr/>
    </dgm:pt>
    <dgm:pt modelId="{E68CFFEE-8084-4C87-8DF3-6BFE7F735470}" type="pres">
      <dgm:prSet presAssocID="{827299EB-5C29-4ACD-BBEB-0C8192AA595B}" presName="node" presStyleLbl="node1" presStyleIdx="2" presStyleCnt="6">
        <dgm:presLayoutVars>
          <dgm:bulletEnabled val="1"/>
        </dgm:presLayoutVars>
      </dgm:prSet>
      <dgm:spPr/>
    </dgm:pt>
    <dgm:pt modelId="{90C50439-322E-46E3-B123-738D091AB2C3}" type="pres">
      <dgm:prSet presAssocID="{37F7385E-F8D1-4751-B89F-A3579A8CC4F8}" presName="sibTrans" presStyleCnt="0"/>
      <dgm:spPr/>
    </dgm:pt>
    <dgm:pt modelId="{F78F0424-DCC6-41E0-95D6-2140A24CE875}" type="pres">
      <dgm:prSet presAssocID="{2BB267B2-BF57-4350-86D8-D8E2F6A63FED}" presName="node" presStyleLbl="node1" presStyleIdx="3" presStyleCnt="6">
        <dgm:presLayoutVars>
          <dgm:bulletEnabled val="1"/>
        </dgm:presLayoutVars>
      </dgm:prSet>
      <dgm:spPr/>
    </dgm:pt>
    <dgm:pt modelId="{9816ECDB-8BFF-4544-8F1E-851260B25072}" type="pres">
      <dgm:prSet presAssocID="{F0C36EE5-9EF2-4699-A782-6FC5E39FE73D}" presName="sibTrans" presStyleCnt="0"/>
      <dgm:spPr/>
    </dgm:pt>
    <dgm:pt modelId="{AF4EBBDF-3B57-45B4-8F88-D86821FC7817}" type="pres">
      <dgm:prSet presAssocID="{EC469342-E901-4CE9-9497-E8C7009E4DC3}" presName="node" presStyleLbl="node1" presStyleIdx="4" presStyleCnt="6">
        <dgm:presLayoutVars>
          <dgm:bulletEnabled val="1"/>
        </dgm:presLayoutVars>
      </dgm:prSet>
      <dgm:spPr/>
    </dgm:pt>
    <dgm:pt modelId="{4802978F-5C2C-4EF5-95A8-C0E8F32E4059}" type="pres">
      <dgm:prSet presAssocID="{CD342810-3D64-4B36-A110-1C44F5356407}" presName="sibTrans" presStyleCnt="0"/>
      <dgm:spPr/>
    </dgm:pt>
    <dgm:pt modelId="{04B3979A-5845-42E0-AEEB-6811349B529F}" type="pres">
      <dgm:prSet presAssocID="{A332D043-E1F4-4454-831E-83E4885CC571}" presName="node" presStyleLbl="node1" presStyleIdx="5" presStyleCnt="6">
        <dgm:presLayoutVars>
          <dgm:bulletEnabled val="1"/>
        </dgm:presLayoutVars>
      </dgm:prSet>
      <dgm:spPr/>
    </dgm:pt>
  </dgm:ptLst>
  <dgm:cxnLst>
    <dgm:cxn modelId="{AEF08918-E18F-4A5B-86DD-C8AB5F8FF960}" srcId="{42809474-961D-4418-BC40-BC760496D916}" destId="{EC469342-E901-4CE9-9497-E8C7009E4DC3}" srcOrd="4" destOrd="0" parTransId="{29B32BD6-53E6-4D74-8076-A6265EAF2563}" sibTransId="{CD342810-3D64-4B36-A110-1C44F5356407}"/>
    <dgm:cxn modelId="{18DFCF61-5897-4DC8-A70B-D1865199F159}" type="presOf" srcId="{2BB267B2-BF57-4350-86D8-D8E2F6A63FED}" destId="{F78F0424-DCC6-41E0-95D6-2140A24CE875}" srcOrd="0" destOrd="0" presId="urn:microsoft.com/office/officeart/2005/8/layout/default"/>
    <dgm:cxn modelId="{AC189245-E8F0-4C41-812A-6CD70ED7AA17}" srcId="{42809474-961D-4418-BC40-BC760496D916}" destId="{FEB93E3D-C1D0-40B7-A5A8-477B4E0924B5}" srcOrd="0" destOrd="0" parTransId="{966A2A7A-17BA-4716-A106-BF3E474ECE91}" sibTransId="{2DF63FEE-0787-4C8C-9776-FFFEF8F3DA44}"/>
    <dgm:cxn modelId="{61BE7248-4498-40C8-B372-448ADEF56F16}" type="presOf" srcId="{EC469342-E901-4CE9-9497-E8C7009E4DC3}" destId="{AF4EBBDF-3B57-45B4-8F88-D86821FC7817}" srcOrd="0" destOrd="0" presId="urn:microsoft.com/office/officeart/2005/8/layout/default"/>
    <dgm:cxn modelId="{3D0C7381-4338-4F53-9752-D3E44C6FF888}" type="presOf" srcId="{A332D043-E1F4-4454-831E-83E4885CC571}" destId="{04B3979A-5845-42E0-AEEB-6811349B529F}" srcOrd="0" destOrd="0" presId="urn:microsoft.com/office/officeart/2005/8/layout/default"/>
    <dgm:cxn modelId="{5E68AF8D-8D75-44C0-803C-62108ED03D4B}" type="presOf" srcId="{FF683DBE-DCA6-47C2-8975-29E38042AEB0}" destId="{0EE5CB69-773D-4741-98AC-F33C0C61927D}" srcOrd="0" destOrd="0" presId="urn:microsoft.com/office/officeart/2005/8/layout/default"/>
    <dgm:cxn modelId="{BD5CCCA0-72D3-4CF1-BFBD-170BA5876DF9}" srcId="{42809474-961D-4418-BC40-BC760496D916}" destId="{2BB267B2-BF57-4350-86D8-D8E2F6A63FED}" srcOrd="3" destOrd="0" parTransId="{D9FEB7AE-75AD-49B7-B014-42FA40EDC9A0}" sibTransId="{F0C36EE5-9EF2-4699-A782-6FC5E39FE73D}"/>
    <dgm:cxn modelId="{804433C9-1E55-4CF6-9673-5E32CEF658A8}" srcId="{42809474-961D-4418-BC40-BC760496D916}" destId="{A332D043-E1F4-4454-831E-83E4885CC571}" srcOrd="5" destOrd="0" parTransId="{DE579496-CDE8-4D6C-9C8A-FC08EE2E4A5D}" sibTransId="{34F90BEB-DFDE-4CEE-92C4-E69FCE277703}"/>
    <dgm:cxn modelId="{6ABF6AD0-0842-4774-865F-CB4769CFE828}" type="presOf" srcId="{FEB93E3D-C1D0-40B7-A5A8-477B4E0924B5}" destId="{D8E4C46A-7461-466E-BA53-1B9B993C5BF2}" srcOrd="0" destOrd="0" presId="urn:microsoft.com/office/officeart/2005/8/layout/default"/>
    <dgm:cxn modelId="{AB3864D5-7ED0-4E6F-8F93-93EDCDB28A77}" type="presOf" srcId="{42809474-961D-4418-BC40-BC760496D916}" destId="{7677D2F8-323D-4AF6-83BF-E149815D76E8}" srcOrd="0" destOrd="0" presId="urn:microsoft.com/office/officeart/2005/8/layout/default"/>
    <dgm:cxn modelId="{58D5B2DE-C285-4278-B39D-A3DED9325984}" srcId="{42809474-961D-4418-BC40-BC760496D916}" destId="{827299EB-5C29-4ACD-BBEB-0C8192AA595B}" srcOrd="2" destOrd="0" parTransId="{83CA9E6B-BE65-42FC-90D7-C6D2C3496FA7}" sibTransId="{37F7385E-F8D1-4751-B89F-A3579A8CC4F8}"/>
    <dgm:cxn modelId="{00A111EF-5470-4642-AA3A-413E45B3D315}" srcId="{42809474-961D-4418-BC40-BC760496D916}" destId="{FF683DBE-DCA6-47C2-8975-29E38042AEB0}" srcOrd="1" destOrd="0" parTransId="{88566395-9E4C-49AD-8975-51B829C7DF64}" sibTransId="{6BE7E773-644B-4590-94AB-E08046B7561B}"/>
    <dgm:cxn modelId="{054C59F6-C4F1-477A-8EB2-509B53EE7807}" type="presOf" srcId="{827299EB-5C29-4ACD-BBEB-0C8192AA595B}" destId="{E68CFFEE-8084-4C87-8DF3-6BFE7F735470}" srcOrd="0" destOrd="0" presId="urn:microsoft.com/office/officeart/2005/8/layout/default"/>
    <dgm:cxn modelId="{D7E4F482-C2C4-498C-BC96-2BCAB37DEAA2}" type="presParOf" srcId="{7677D2F8-323D-4AF6-83BF-E149815D76E8}" destId="{D8E4C46A-7461-466E-BA53-1B9B993C5BF2}" srcOrd="0" destOrd="0" presId="urn:microsoft.com/office/officeart/2005/8/layout/default"/>
    <dgm:cxn modelId="{2AE55C2D-BE4F-4191-B831-D0FD144C2DB6}" type="presParOf" srcId="{7677D2F8-323D-4AF6-83BF-E149815D76E8}" destId="{C7D25D2C-180A-4E54-9C17-80203F71DDCB}" srcOrd="1" destOrd="0" presId="urn:microsoft.com/office/officeart/2005/8/layout/default"/>
    <dgm:cxn modelId="{5AE1D1C9-0A90-4E39-98BD-8A18BD9AACAB}" type="presParOf" srcId="{7677D2F8-323D-4AF6-83BF-E149815D76E8}" destId="{0EE5CB69-773D-4741-98AC-F33C0C61927D}" srcOrd="2" destOrd="0" presId="urn:microsoft.com/office/officeart/2005/8/layout/default"/>
    <dgm:cxn modelId="{619C44ED-9893-49D4-9EFD-0EA388383559}" type="presParOf" srcId="{7677D2F8-323D-4AF6-83BF-E149815D76E8}" destId="{E8BC98A7-2D10-4A84-A39A-79ACF02233A3}" srcOrd="3" destOrd="0" presId="urn:microsoft.com/office/officeart/2005/8/layout/default"/>
    <dgm:cxn modelId="{6D77484A-DF9B-4CCC-8606-62F8898D5B08}" type="presParOf" srcId="{7677D2F8-323D-4AF6-83BF-E149815D76E8}" destId="{E68CFFEE-8084-4C87-8DF3-6BFE7F735470}" srcOrd="4" destOrd="0" presId="urn:microsoft.com/office/officeart/2005/8/layout/default"/>
    <dgm:cxn modelId="{5D0C8236-AE75-4986-906E-A30203AC09CF}" type="presParOf" srcId="{7677D2F8-323D-4AF6-83BF-E149815D76E8}" destId="{90C50439-322E-46E3-B123-738D091AB2C3}" srcOrd="5" destOrd="0" presId="urn:microsoft.com/office/officeart/2005/8/layout/default"/>
    <dgm:cxn modelId="{2A5D6B1B-E901-4E78-BF0C-DF369986586F}" type="presParOf" srcId="{7677D2F8-323D-4AF6-83BF-E149815D76E8}" destId="{F78F0424-DCC6-41E0-95D6-2140A24CE875}" srcOrd="6" destOrd="0" presId="urn:microsoft.com/office/officeart/2005/8/layout/default"/>
    <dgm:cxn modelId="{B4FBBBD8-55BF-4857-B010-FFF10212D197}" type="presParOf" srcId="{7677D2F8-323D-4AF6-83BF-E149815D76E8}" destId="{9816ECDB-8BFF-4544-8F1E-851260B25072}" srcOrd="7" destOrd="0" presId="urn:microsoft.com/office/officeart/2005/8/layout/default"/>
    <dgm:cxn modelId="{79D92554-52B9-4DE5-A13A-7F71D35AAA60}" type="presParOf" srcId="{7677D2F8-323D-4AF6-83BF-E149815D76E8}" destId="{AF4EBBDF-3B57-45B4-8F88-D86821FC7817}" srcOrd="8" destOrd="0" presId="urn:microsoft.com/office/officeart/2005/8/layout/default"/>
    <dgm:cxn modelId="{3FD1DA14-2323-4DC7-8ABC-E264E04478CC}" type="presParOf" srcId="{7677D2F8-323D-4AF6-83BF-E149815D76E8}" destId="{4802978F-5C2C-4EF5-95A8-C0E8F32E4059}" srcOrd="9" destOrd="0" presId="urn:microsoft.com/office/officeart/2005/8/layout/default"/>
    <dgm:cxn modelId="{C798E3C7-F227-4884-B753-642140A4C4FC}" type="presParOf" srcId="{7677D2F8-323D-4AF6-83BF-E149815D76E8}" destId="{04B3979A-5845-42E0-AEEB-6811349B529F}" srcOrd="10"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22BE571-9CF1-45E1-BE0F-B92B5D1FC8CB}"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EA5111A0-8CB4-4367-8727-E50382050591}">
      <dgm:prSet phldrT="[Text]"/>
      <dgm:spPr>
        <a:solidFill>
          <a:schemeClr val="accent1"/>
        </a:solidFill>
        <a:ln>
          <a:noFill/>
        </a:ln>
      </dgm:spPr>
      <dgm:t>
        <a:bodyPr/>
        <a:lstStyle/>
        <a:p>
          <a:r>
            <a:rPr lang="en-US">
              <a:latin typeface="Franklin Gothic Book" panose="020B0503020102020204" pitchFamily="34" charset="0"/>
            </a:rPr>
            <a:t>Tips</a:t>
          </a:r>
        </a:p>
      </dgm:t>
    </dgm:pt>
    <dgm:pt modelId="{77A003B1-3EED-4279-A09C-D518E8339342}" type="parTrans" cxnId="{E108ECB7-D37D-43D5-BF4A-21AFC143F020}">
      <dgm:prSet/>
      <dgm:spPr/>
      <dgm:t>
        <a:bodyPr/>
        <a:lstStyle/>
        <a:p>
          <a:endParaRPr lang="en-US"/>
        </a:p>
      </dgm:t>
    </dgm:pt>
    <dgm:pt modelId="{F943ADC9-0D7D-44C7-BA4E-4E095E2D3612}" type="sibTrans" cxnId="{E108ECB7-D37D-43D5-BF4A-21AFC143F020}">
      <dgm:prSet/>
      <dgm:spPr/>
      <dgm:t>
        <a:bodyPr/>
        <a:lstStyle/>
        <a:p>
          <a:endParaRPr lang="en-US"/>
        </a:p>
      </dgm:t>
    </dgm:pt>
    <dgm:pt modelId="{F51954DD-0499-4DE7-A7B3-E6B880FC7388}">
      <dgm:prSet phldrT="[Text]"/>
      <dgm:spPr>
        <a:solidFill>
          <a:schemeClr val="accent3"/>
        </a:solidFill>
        <a:ln>
          <a:noFill/>
        </a:ln>
      </dgm:spPr>
      <dgm:t>
        <a:bodyPr/>
        <a:lstStyle/>
        <a:p>
          <a:r>
            <a:rPr lang="en-US">
              <a:latin typeface="Franklin Gothic Book" panose="020B0503020102020204" pitchFamily="34" charset="0"/>
            </a:rPr>
            <a:t>Stretching is not a warm-up</a:t>
          </a:r>
        </a:p>
      </dgm:t>
    </dgm:pt>
    <dgm:pt modelId="{59AC4E11-62B8-4F30-BC45-B7347468FD2A}" type="parTrans" cxnId="{1186FBA0-5FE4-40A0-88DD-AC5FAA21AB25}">
      <dgm:prSet/>
      <dgm:spPr/>
      <dgm:t>
        <a:bodyPr/>
        <a:lstStyle/>
        <a:p>
          <a:endParaRPr lang="en-US"/>
        </a:p>
      </dgm:t>
    </dgm:pt>
    <dgm:pt modelId="{2CD7F496-41D8-47AD-9C97-C9560DE74555}" type="sibTrans" cxnId="{1186FBA0-5FE4-40A0-88DD-AC5FAA21AB25}">
      <dgm:prSet/>
      <dgm:spPr/>
      <dgm:t>
        <a:bodyPr/>
        <a:lstStyle/>
        <a:p>
          <a:endParaRPr lang="en-US"/>
        </a:p>
      </dgm:t>
    </dgm:pt>
    <dgm:pt modelId="{F12C4819-4C0F-4648-8B03-6D56931A52B8}">
      <dgm:prSet phldrT="[Text]"/>
      <dgm:spPr>
        <a:solidFill>
          <a:schemeClr val="tx2"/>
        </a:solidFill>
        <a:ln>
          <a:noFill/>
        </a:ln>
      </dgm:spPr>
      <dgm:t>
        <a:bodyPr/>
        <a:lstStyle/>
        <a:p>
          <a:r>
            <a:rPr lang="en-US">
              <a:latin typeface="Franklin Gothic Book" panose="020B0503020102020204" pitchFamily="34" charset="0"/>
            </a:rPr>
            <a:t>Don’t bounce</a:t>
          </a:r>
        </a:p>
      </dgm:t>
    </dgm:pt>
    <dgm:pt modelId="{75E0F0C1-ED18-4347-9191-76EF88BBC249}" type="parTrans" cxnId="{8E75D30B-E4F7-4F06-9C0F-0D4A439E5C4A}">
      <dgm:prSet/>
      <dgm:spPr/>
      <dgm:t>
        <a:bodyPr/>
        <a:lstStyle/>
        <a:p>
          <a:endParaRPr lang="en-US"/>
        </a:p>
      </dgm:t>
    </dgm:pt>
    <dgm:pt modelId="{1FB68FE8-99A2-4782-A1D7-36D9D5BD6C12}" type="sibTrans" cxnId="{8E75D30B-E4F7-4F06-9C0F-0D4A439E5C4A}">
      <dgm:prSet/>
      <dgm:spPr/>
      <dgm:t>
        <a:bodyPr/>
        <a:lstStyle/>
        <a:p>
          <a:endParaRPr lang="en-US"/>
        </a:p>
      </dgm:t>
    </dgm:pt>
    <dgm:pt modelId="{B607037A-CE5A-4155-B92C-9888E10721AD}">
      <dgm:prSet phldrT="[Text]"/>
      <dgm:spPr>
        <a:solidFill>
          <a:schemeClr val="accent4"/>
        </a:solidFill>
        <a:ln>
          <a:noFill/>
        </a:ln>
      </dgm:spPr>
      <dgm:t>
        <a:bodyPr/>
        <a:lstStyle/>
        <a:p>
          <a:r>
            <a:rPr lang="en-US">
              <a:latin typeface="Franklin Gothic Book" panose="020B0503020102020204" pitchFamily="34" charset="0"/>
            </a:rPr>
            <a:t>Hold stretch for ~30 seconds</a:t>
          </a:r>
        </a:p>
      </dgm:t>
    </dgm:pt>
    <dgm:pt modelId="{6CF5862B-F51C-4B9F-ACB4-B185436846F8}" type="parTrans" cxnId="{128138ED-E591-4740-998C-46EF890EE75F}">
      <dgm:prSet/>
      <dgm:spPr/>
      <dgm:t>
        <a:bodyPr/>
        <a:lstStyle/>
        <a:p>
          <a:endParaRPr lang="en-US"/>
        </a:p>
      </dgm:t>
    </dgm:pt>
    <dgm:pt modelId="{1ED1BD4E-163B-407D-9F0B-C10FBD6A2103}" type="sibTrans" cxnId="{128138ED-E591-4740-998C-46EF890EE75F}">
      <dgm:prSet/>
      <dgm:spPr/>
      <dgm:t>
        <a:bodyPr/>
        <a:lstStyle/>
        <a:p>
          <a:endParaRPr lang="en-US"/>
        </a:p>
      </dgm:t>
    </dgm:pt>
    <dgm:pt modelId="{2145E3A1-C20F-43E1-B1F1-E2E8164F481F}" type="pres">
      <dgm:prSet presAssocID="{C22BE571-9CF1-45E1-BE0F-B92B5D1FC8CB}" presName="diagram" presStyleCnt="0">
        <dgm:presLayoutVars>
          <dgm:chPref val="1"/>
          <dgm:dir/>
          <dgm:animOne val="branch"/>
          <dgm:animLvl val="lvl"/>
          <dgm:resizeHandles val="exact"/>
        </dgm:presLayoutVars>
      </dgm:prSet>
      <dgm:spPr/>
    </dgm:pt>
    <dgm:pt modelId="{07D00C62-76DA-446E-B0A3-AB60C62819B6}" type="pres">
      <dgm:prSet presAssocID="{EA5111A0-8CB4-4367-8727-E50382050591}" presName="root1" presStyleCnt="0"/>
      <dgm:spPr/>
    </dgm:pt>
    <dgm:pt modelId="{C2A70B68-7DD7-490B-A9BF-4A06B00B870E}" type="pres">
      <dgm:prSet presAssocID="{EA5111A0-8CB4-4367-8727-E50382050591}" presName="LevelOneTextNode" presStyleLbl="node0" presStyleIdx="0" presStyleCnt="1">
        <dgm:presLayoutVars>
          <dgm:chPref val="3"/>
        </dgm:presLayoutVars>
      </dgm:prSet>
      <dgm:spPr/>
    </dgm:pt>
    <dgm:pt modelId="{0AAD3204-A422-4416-9341-5DFC64EA6FD4}" type="pres">
      <dgm:prSet presAssocID="{EA5111A0-8CB4-4367-8727-E50382050591}" presName="level2hierChild" presStyleCnt="0"/>
      <dgm:spPr/>
    </dgm:pt>
    <dgm:pt modelId="{0F22050C-BFE8-4CD4-87A4-3A1F406DD526}" type="pres">
      <dgm:prSet presAssocID="{59AC4E11-62B8-4F30-BC45-B7347468FD2A}" presName="conn2-1" presStyleLbl="parChTrans1D2" presStyleIdx="0" presStyleCnt="3"/>
      <dgm:spPr/>
    </dgm:pt>
    <dgm:pt modelId="{3388E598-ECF4-4B63-B728-E0628391C415}" type="pres">
      <dgm:prSet presAssocID="{59AC4E11-62B8-4F30-BC45-B7347468FD2A}" presName="connTx" presStyleLbl="parChTrans1D2" presStyleIdx="0" presStyleCnt="3"/>
      <dgm:spPr/>
    </dgm:pt>
    <dgm:pt modelId="{7D1B92D1-3D81-4663-9115-647ECBD6358A}" type="pres">
      <dgm:prSet presAssocID="{F51954DD-0499-4DE7-A7B3-E6B880FC7388}" presName="root2" presStyleCnt="0"/>
      <dgm:spPr/>
    </dgm:pt>
    <dgm:pt modelId="{17FA2F7E-E5A4-4750-B3D9-2F5D4DB1697D}" type="pres">
      <dgm:prSet presAssocID="{F51954DD-0499-4DE7-A7B3-E6B880FC7388}" presName="LevelTwoTextNode" presStyleLbl="node2" presStyleIdx="0" presStyleCnt="3">
        <dgm:presLayoutVars>
          <dgm:chPref val="3"/>
        </dgm:presLayoutVars>
      </dgm:prSet>
      <dgm:spPr/>
    </dgm:pt>
    <dgm:pt modelId="{F627C779-BE7F-4DBE-AA79-B01FF876CACA}" type="pres">
      <dgm:prSet presAssocID="{F51954DD-0499-4DE7-A7B3-E6B880FC7388}" presName="level3hierChild" presStyleCnt="0"/>
      <dgm:spPr/>
    </dgm:pt>
    <dgm:pt modelId="{A3BEC5D3-2033-4B6F-9AC6-7A370A2E3D94}" type="pres">
      <dgm:prSet presAssocID="{75E0F0C1-ED18-4347-9191-76EF88BBC249}" presName="conn2-1" presStyleLbl="parChTrans1D2" presStyleIdx="1" presStyleCnt="3"/>
      <dgm:spPr/>
    </dgm:pt>
    <dgm:pt modelId="{8D857962-D230-4C47-84A9-E762DC57D3C4}" type="pres">
      <dgm:prSet presAssocID="{75E0F0C1-ED18-4347-9191-76EF88BBC249}" presName="connTx" presStyleLbl="parChTrans1D2" presStyleIdx="1" presStyleCnt="3"/>
      <dgm:spPr/>
    </dgm:pt>
    <dgm:pt modelId="{A588B7DF-4403-4298-9039-F41DB28C0010}" type="pres">
      <dgm:prSet presAssocID="{F12C4819-4C0F-4648-8B03-6D56931A52B8}" presName="root2" presStyleCnt="0"/>
      <dgm:spPr/>
    </dgm:pt>
    <dgm:pt modelId="{BF144859-41E5-4330-BF08-27DDBB1BEA67}" type="pres">
      <dgm:prSet presAssocID="{F12C4819-4C0F-4648-8B03-6D56931A52B8}" presName="LevelTwoTextNode" presStyleLbl="node2" presStyleIdx="1" presStyleCnt="3">
        <dgm:presLayoutVars>
          <dgm:chPref val="3"/>
        </dgm:presLayoutVars>
      </dgm:prSet>
      <dgm:spPr/>
    </dgm:pt>
    <dgm:pt modelId="{E4D293E4-7740-4FCA-A4C4-584166AB987D}" type="pres">
      <dgm:prSet presAssocID="{F12C4819-4C0F-4648-8B03-6D56931A52B8}" presName="level3hierChild" presStyleCnt="0"/>
      <dgm:spPr/>
    </dgm:pt>
    <dgm:pt modelId="{8F9069E8-AD92-492F-A339-CE30A523A89F}" type="pres">
      <dgm:prSet presAssocID="{6CF5862B-F51C-4B9F-ACB4-B185436846F8}" presName="conn2-1" presStyleLbl="parChTrans1D2" presStyleIdx="2" presStyleCnt="3"/>
      <dgm:spPr/>
    </dgm:pt>
    <dgm:pt modelId="{8DDC7F8D-2033-425E-BE92-782EA582267D}" type="pres">
      <dgm:prSet presAssocID="{6CF5862B-F51C-4B9F-ACB4-B185436846F8}" presName="connTx" presStyleLbl="parChTrans1D2" presStyleIdx="2" presStyleCnt="3"/>
      <dgm:spPr/>
    </dgm:pt>
    <dgm:pt modelId="{31C3599A-0D27-47B0-89D8-B898A5046C7E}" type="pres">
      <dgm:prSet presAssocID="{B607037A-CE5A-4155-B92C-9888E10721AD}" presName="root2" presStyleCnt="0"/>
      <dgm:spPr/>
    </dgm:pt>
    <dgm:pt modelId="{2634428F-B7D5-47AA-9A3F-11F4D9113F3C}" type="pres">
      <dgm:prSet presAssocID="{B607037A-CE5A-4155-B92C-9888E10721AD}" presName="LevelTwoTextNode" presStyleLbl="node2" presStyleIdx="2" presStyleCnt="3">
        <dgm:presLayoutVars>
          <dgm:chPref val="3"/>
        </dgm:presLayoutVars>
      </dgm:prSet>
      <dgm:spPr/>
    </dgm:pt>
    <dgm:pt modelId="{C5031A3B-2038-4A19-BCCA-2E5424537035}" type="pres">
      <dgm:prSet presAssocID="{B607037A-CE5A-4155-B92C-9888E10721AD}" presName="level3hierChild" presStyleCnt="0"/>
      <dgm:spPr/>
    </dgm:pt>
  </dgm:ptLst>
  <dgm:cxnLst>
    <dgm:cxn modelId="{4010DB0A-001B-4F1B-86C6-F18EFE65BF76}" type="presOf" srcId="{59AC4E11-62B8-4F30-BC45-B7347468FD2A}" destId="{3388E598-ECF4-4B63-B728-E0628391C415}" srcOrd="1" destOrd="0" presId="urn:microsoft.com/office/officeart/2005/8/layout/hierarchy2"/>
    <dgm:cxn modelId="{8E75D30B-E4F7-4F06-9C0F-0D4A439E5C4A}" srcId="{EA5111A0-8CB4-4367-8727-E50382050591}" destId="{F12C4819-4C0F-4648-8B03-6D56931A52B8}" srcOrd="1" destOrd="0" parTransId="{75E0F0C1-ED18-4347-9191-76EF88BBC249}" sibTransId="{1FB68FE8-99A2-4782-A1D7-36D9D5BD6C12}"/>
    <dgm:cxn modelId="{4D22481F-AA70-460C-93EF-A992B46AC1D8}" type="presOf" srcId="{B607037A-CE5A-4155-B92C-9888E10721AD}" destId="{2634428F-B7D5-47AA-9A3F-11F4D9113F3C}" srcOrd="0" destOrd="0" presId="urn:microsoft.com/office/officeart/2005/8/layout/hierarchy2"/>
    <dgm:cxn modelId="{420F247D-7B5D-49C6-8AE9-65F937931402}" type="presOf" srcId="{6CF5862B-F51C-4B9F-ACB4-B185436846F8}" destId="{8DDC7F8D-2033-425E-BE92-782EA582267D}" srcOrd="1" destOrd="0" presId="urn:microsoft.com/office/officeart/2005/8/layout/hierarchy2"/>
    <dgm:cxn modelId="{C22FC99D-D62F-4700-BFAB-FEFCFE438591}" type="presOf" srcId="{75E0F0C1-ED18-4347-9191-76EF88BBC249}" destId="{8D857962-D230-4C47-84A9-E762DC57D3C4}" srcOrd="1" destOrd="0" presId="urn:microsoft.com/office/officeart/2005/8/layout/hierarchy2"/>
    <dgm:cxn modelId="{1186FBA0-5FE4-40A0-88DD-AC5FAA21AB25}" srcId="{EA5111A0-8CB4-4367-8727-E50382050591}" destId="{F51954DD-0499-4DE7-A7B3-E6B880FC7388}" srcOrd="0" destOrd="0" parTransId="{59AC4E11-62B8-4F30-BC45-B7347468FD2A}" sibTransId="{2CD7F496-41D8-47AD-9C97-C9560DE74555}"/>
    <dgm:cxn modelId="{16842FAD-B606-4042-8C59-9AB4853E539C}" type="presOf" srcId="{C22BE571-9CF1-45E1-BE0F-B92B5D1FC8CB}" destId="{2145E3A1-C20F-43E1-B1F1-E2E8164F481F}" srcOrd="0" destOrd="0" presId="urn:microsoft.com/office/officeart/2005/8/layout/hierarchy2"/>
    <dgm:cxn modelId="{E108ECB7-D37D-43D5-BF4A-21AFC143F020}" srcId="{C22BE571-9CF1-45E1-BE0F-B92B5D1FC8CB}" destId="{EA5111A0-8CB4-4367-8727-E50382050591}" srcOrd="0" destOrd="0" parTransId="{77A003B1-3EED-4279-A09C-D518E8339342}" sibTransId="{F943ADC9-0D7D-44C7-BA4E-4E095E2D3612}"/>
    <dgm:cxn modelId="{E71C87B9-6BFA-407B-8B94-B5A383C0600E}" type="presOf" srcId="{F12C4819-4C0F-4648-8B03-6D56931A52B8}" destId="{BF144859-41E5-4330-BF08-27DDBB1BEA67}" srcOrd="0" destOrd="0" presId="urn:microsoft.com/office/officeart/2005/8/layout/hierarchy2"/>
    <dgm:cxn modelId="{BA9AE6BA-5568-4BE4-92F5-33D006BDDA7D}" type="presOf" srcId="{75E0F0C1-ED18-4347-9191-76EF88BBC249}" destId="{A3BEC5D3-2033-4B6F-9AC6-7A370A2E3D94}" srcOrd="0" destOrd="0" presId="urn:microsoft.com/office/officeart/2005/8/layout/hierarchy2"/>
    <dgm:cxn modelId="{3E9102D6-B311-490B-8E3D-41DB15F0A5FF}" type="presOf" srcId="{59AC4E11-62B8-4F30-BC45-B7347468FD2A}" destId="{0F22050C-BFE8-4CD4-87A4-3A1F406DD526}" srcOrd="0" destOrd="0" presId="urn:microsoft.com/office/officeart/2005/8/layout/hierarchy2"/>
    <dgm:cxn modelId="{E2D047EB-97C1-4FF5-B106-9785DAFBD6EE}" type="presOf" srcId="{6CF5862B-F51C-4B9F-ACB4-B185436846F8}" destId="{8F9069E8-AD92-492F-A339-CE30A523A89F}" srcOrd="0" destOrd="0" presId="urn:microsoft.com/office/officeart/2005/8/layout/hierarchy2"/>
    <dgm:cxn modelId="{128138ED-E591-4740-998C-46EF890EE75F}" srcId="{EA5111A0-8CB4-4367-8727-E50382050591}" destId="{B607037A-CE5A-4155-B92C-9888E10721AD}" srcOrd="2" destOrd="0" parTransId="{6CF5862B-F51C-4B9F-ACB4-B185436846F8}" sibTransId="{1ED1BD4E-163B-407D-9F0B-C10FBD6A2103}"/>
    <dgm:cxn modelId="{70C7F6EE-FAE8-4055-BDF6-E4110F74C708}" type="presOf" srcId="{F51954DD-0499-4DE7-A7B3-E6B880FC7388}" destId="{17FA2F7E-E5A4-4750-B3D9-2F5D4DB1697D}" srcOrd="0" destOrd="0" presId="urn:microsoft.com/office/officeart/2005/8/layout/hierarchy2"/>
    <dgm:cxn modelId="{EAF8D9F8-94AA-48EE-8778-B6FA01D2978E}" type="presOf" srcId="{EA5111A0-8CB4-4367-8727-E50382050591}" destId="{C2A70B68-7DD7-490B-A9BF-4A06B00B870E}" srcOrd="0" destOrd="0" presId="urn:microsoft.com/office/officeart/2005/8/layout/hierarchy2"/>
    <dgm:cxn modelId="{52889E92-23B0-46D3-A623-CCD2EBD3B3F0}" type="presParOf" srcId="{2145E3A1-C20F-43E1-B1F1-E2E8164F481F}" destId="{07D00C62-76DA-446E-B0A3-AB60C62819B6}" srcOrd="0" destOrd="0" presId="urn:microsoft.com/office/officeart/2005/8/layout/hierarchy2"/>
    <dgm:cxn modelId="{3351445F-9E91-4F37-BD67-E99203E84990}" type="presParOf" srcId="{07D00C62-76DA-446E-B0A3-AB60C62819B6}" destId="{C2A70B68-7DD7-490B-A9BF-4A06B00B870E}" srcOrd="0" destOrd="0" presId="urn:microsoft.com/office/officeart/2005/8/layout/hierarchy2"/>
    <dgm:cxn modelId="{310A122B-1B80-49FC-9AF1-FB2E07CEF72F}" type="presParOf" srcId="{07D00C62-76DA-446E-B0A3-AB60C62819B6}" destId="{0AAD3204-A422-4416-9341-5DFC64EA6FD4}" srcOrd="1" destOrd="0" presId="urn:microsoft.com/office/officeart/2005/8/layout/hierarchy2"/>
    <dgm:cxn modelId="{9CC4F644-C8DF-44F7-8AF4-8821CCAF46E7}" type="presParOf" srcId="{0AAD3204-A422-4416-9341-5DFC64EA6FD4}" destId="{0F22050C-BFE8-4CD4-87A4-3A1F406DD526}" srcOrd="0" destOrd="0" presId="urn:microsoft.com/office/officeart/2005/8/layout/hierarchy2"/>
    <dgm:cxn modelId="{88BD41A1-19B6-4D6F-88AE-0B161C9D9AE3}" type="presParOf" srcId="{0F22050C-BFE8-4CD4-87A4-3A1F406DD526}" destId="{3388E598-ECF4-4B63-B728-E0628391C415}" srcOrd="0" destOrd="0" presId="urn:microsoft.com/office/officeart/2005/8/layout/hierarchy2"/>
    <dgm:cxn modelId="{E0267530-2855-4731-AE8C-612CA93685F2}" type="presParOf" srcId="{0AAD3204-A422-4416-9341-5DFC64EA6FD4}" destId="{7D1B92D1-3D81-4663-9115-647ECBD6358A}" srcOrd="1" destOrd="0" presId="urn:microsoft.com/office/officeart/2005/8/layout/hierarchy2"/>
    <dgm:cxn modelId="{C196E855-FD9E-45D7-9938-9A5058A9B58F}" type="presParOf" srcId="{7D1B92D1-3D81-4663-9115-647ECBD6358A}" destId="{17FA2F7E-E5A4-4750-B3D9-2F5D4DB1697D}" srcOrd="0" destOrd="0" presId="urn:microsoft.com/office/officeart/2005/8/layout/hierarchy2"/>
    <dgm:cxn modelId="{7750F270-4064-4C81-80D6-2D8029A8C46A}" type="presParOf" srcId="{7D1B92D1-3D81-4663-9115-647ECBD6358A}" destId="{F627C779-BE7F-4DBE-AA79-B01FF876CACA}" srcOrd="1" destOrd="0" presId="urn:microsoft.com/office/officeart/2005/8/layout/hierarchy2"/>
    <dgm:cxn modelId="{4344F3B2-AD06-48BF-84F2-C72686E8B5A7}" type="presParOf" srcId="{0AAD3204-A422-4416-9341-5DFC64EA6FD4}" destId="{A3BEC5D3-2033-4B6F-9AC6-7A370A2E3D94}" srcOrd="2" destOrd="0" presId="urn:microsoft.com/office/officeart/2005/8/layout/hierarchy2"/>
    <dgm:cxn modelId="{667A86C9-1849-46A4-8983-2DA60D4AEF16}" type="presParOf" srcId="{A3BEC5D3-2033-4B6F-9AC6-7A370A2E3D94}" destId="{8D857962-D230-4C47-84A9-E762DC57D3C4}" srcOrd="0" destOrd="0" presId="urn:microsoft.com/office/officeart/2005/8/layout/hierarchy2"/>
    <dgm:cxn modelId="{0873B216-E120-4DB1-8F3D-DF69FA6CFF2E}" type="presParOf" srcId="{0AAD3204-A422-4416-9341-5DFC64EA6FD4}" destId="{A588B7DF-4403-4298-9039-F41DB28C0010}" srcOrd="3" destOrd="0" presId="urn:microsoft.com/office/officeart/2005/8/layout/hierarchy2"/>
    <dgm:cxn modelId="{90A11ED9-8673-4BBD-9DA5-F9485FDEDB79}" type="presParOf" srcId="{A588B7DF-4403-4298-9039-F41DB28C0010}" destId="{BF144859-41E5-4330-BF08-27DDBB1BEA67}" srcOrd="0" destOrd="0" presId="urn:microsoft.com/office/officeart/2005/8/layout/hierarchy2"/>
    <dgm:cxn modelId="{5EF13A46-CEE3-428B-85FD-0E43E4985E68}" type="presParOf" srcId="{A588B7DF-4403-4298-9039-F41DB28C0010}" destId="{E4D293E4-7740-4FCA-A4C4-584166AB987D}" srcOrd="1" destOrd="0" presId="urn:microsoft.com/office/officeart/2005/8/layout/hierarchy2"/>
    <dgm:cxn modelId="{79204A08-3EF1-43E7-B970-155E4A13066A}" type="presParOf" srcId="{0AAD3204-A422-4416-9341-5DFC64EA6FD4}" destId="{8F9069E8-AD92-492F-A339-CE30A523A89F}" srcOrd="4" destOrd="0" presId="urn:microsoft.com/office/officeart/2005/8/layout/hierarchy2"/>
    <dgm:cxn modelId="{CD514136-336E-4CD5-A9CA-53D3791C9E46}" type="presParOf" srcId="{8F9069E8-AD92-492F-A339-CE30A523A89F}" destId="{8DDC7F8D-2033-425E-BE92-782EA582267D}" srcOrd="0" destOrd="0" presId="urn:microsoft.com/office/officeart/2005/8/layout/hierarchy2"/>
    <dgm:cxn modelId="{C3F88544-FF4A-4953-A5A8-21514099CD7B}" type="presParOf" srcId="{0AAD3204-A422-4416-9341-5DFC64EA6FD4}" destId="{31C3599A-0D27-47B0-89D8-B898A5046C7E}" srcOrd="5" destOrd="0" presId="urn:microsoft.com/office/officeart/2005/8/layout/hierarchy2"/>
    <dgm:cxn modelId="{04AFA167-7A66-432C-A749-B37AC148C1AD}" type="presParOf" srcId="{31C3599A-0D27-47B0-89D8-B898A5046C7E}" destId="{2634428F-B7D5-47AA-9A3F-11F4D9113F3C}" srcOrd="0" destOrd="0" presId="urn:microsoft.com/office/officeart/2005/8/layout/hierarchy2"/>
    <dgm:cxn modelId="{4FE6520C-0BC4-451A-B424-7973AD8335B8}" type="presParOf" srcId="{31C3599A-0D27-47B0-89D8-B898A5046C7E}" destId="{C5031A3B-2038-4A19-BCCA-2E5424537035}"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22BE571-9CF1-45E1-BE0F-B92B5D1FC8CB}"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EA5111A0-8CB4-4367-8727-E50382050591}">
      <dgm:prSet phldrT="[Text]"/>
      <dgm:spPr>
        <a:solidFill>
          <a:schemeClr val="accent1"/>
        </a:solidFill>
        <a:ln>
          <a:noFill/>
        </a:ln>
      </dgm:spPr>
      <dgm:t>
        <a:bodyPr/>
        <a:lstStyle/>
        <a:p>
          <a:r>
            <a:rPr lang="en-US">
              <a:latin typeface="Franklin Gothic Book" panose="020B0503020102020204" pitchFamily="34" charset="0"/>
            </a:rPr>
            <a:t>Benefits</a:t>
          </a:r>
        </a:p>
      </dgm:t>
    </dgm:pt>
    <dgm:pt modelId="{77A003B1-3EED-4279-A09C-D518E8339342}" type="parTrans" cxnId="{E108ECB7-D37D-43D5-BF4A-21AFC143F020}">
      <dgm:prSet/>
      <dgm:spPr/>
      <dgm:t>
        <a:bodyPr/>
        <a:lstStyle/>
        <a:p>
          <a:endParaRPr lang="en-US"/>
        </a:p>
      </dgm:t>
    </dgm:pt>
    <dgm:pt modelId="{F943ADC9-0D7D-44C7-BA4E-4E095E2D3612}" type="sibTrans" cxnId="{E108ECB7-D37D-43D5-BF4A-21AFC143F020}">
      <dgm:prSet/>
      <dgm:spPr/>
      <dgm:t>
        <a:bodyPr/>
        <a:lstStyle/>
        <a:p>
          <a:endParaRPr lang="en-US"/>
        </a:p>
      </dgm:t>
    </dgm:pt>
    <dgm:pt modelId="{F51954DD-0499-4DE7-A7B3-E6B880FC7388}">
      <dgm:prSet phldrT="[Text]"/>
      <dgm:spPr>
        <a:solidFill>
          <a:schemeClr val="accent6"/>
        </a:solidFill>
        <a:ln>
          <a:noFill/>
        </a:ln>
      </dgm:spPr>
      <dgm:t>
        <a:bodyPr/>
        <a:lstStyle/>
        <a:p>
          <a:r>
            <a:rPr lang="en-US">
              <a:latin typeface="Franklin Gothic Book" panose="020B0503020102020204" pitchFamily="34" charset="0"/>
            </a:rPr>
            <a:t>Improves flexibility</a:t>
          </a:r>
        </a:p>
      </dgm:t>
    </dgm:pt>
    <dgm:pt modelId="{59AC4E11-62B8-4F30-BC45-B7347468FD2A}" type="parTrans" cxnId="{1186FBA0-5FE4-40A0-88DD-AC5FAA21AB25}">
      <dgm:prSet/>
      <dgm:spPr/>
      <dgm:t>
        <a:bodyPr/>
        <a:lstStyle/>
        <a:p>
          <a:endParaRPr lang="en-US"/>
        </a:p>
      </dgm:t>
    </dgm:pt>
    <dgm:pt modelId="{2CD7F496-41D8-47AD-9C97-C9560DE74555}" type="sibTrans" cxnId="{1186FBA0-5FE4-40A0-88DD-AC5FAA21AB25}">
      <dgm:prSet/>
      <dgm:spPr/>
      <dgm:t>
        <a:bodyPr/>
        <a:lstStyle/>
        <a:p>
          <a:endParaRPr lang="en-US"/>
        </a:p>
      </dgm:t>
    </dgm:pt>
    <dgm:pt modelId="{F12C4819-4C0F-4648-8B03-6D56931A52B8}">
      <dgm:prSet phldrT="[Text]"/>
      <dgm:spPr>
        <a:solidFill>
          <a:schemeClr val="accent5"/>
        </a:solidFill>
        <a:ln>
          <a:noFill/>
        </a:ln>
      </dgm:spPr>
      <dgm:t>
        <a:bodyPr/>
        <a:lstStyle/>
        <a:p>
          <a:r>
            <a:rPr lang="en-US">
              <a:latin typeface="Franklin Gothic Book" panose="020B0503020102020204" pitchFamily="34" charset="0"/>
            </a:rPr>
            <a:t>Increases blood flow to muscles</a:t>
          </a:r>
        </a:p>
      </dgm:t>
    </dgm:pt>
    <dgm:pt modelId="{75E0F0C1-ED18-4347-9191-76EF88BBC249}" type="parTrans" cxnId="{8E75D30B-E4F7-4F06-9C0F-0D4A439E5C4A}">
      <dgm:prSet/>
      <dgm:spPr/>
      <dgm:t>
        <a:bodyPr/>
        <a:lstStyle/>
        <a:p>
          <a:endParaRPr lang="en-US"/>
        </a:p>
      </dgm:t>
    </dgm:pt>
    <dgm:pt modelId="{1FB68FE8-99A2-4782-A1D7-36D9D5BD6C12}" type="sibTrans" cxnId="{8E75D30B-E4F7-4F06-9C0F-0D4A439E5C4A}">
      <dgm:prSet/>
      <dgm:spPr/>
      <dgm:t>
        <a:bodyPr/>
        <a:lstStyle/>
        <a:p>
          <a:endParaRPr lang="en-US"/>
        </a:p>
      </dgm:t>
    </dgm:pt>
    <dgm:pt modelId="{B607037A-CE5A-4155-B92C-9888E10721AD}">
      <dgm:prSet phldrT="[Text]"/>
      <dgm:spPr>
        <a:solidFill>
          <a:schemeClr val="accent2"/>
        </a:solidFill>
        <a:ln>
          <a:noFill/>
        </a:ln>
      </dgm:spPr>
      <dgm:t>
        <a:bodyPr/>
        <a:lstStyle/>
        <a:p>
          <a:r>
            <a:rPr lang="en-US">
              <a:latin typeface="Franklin Gothic Book" panose="020B0503020102020204" pitchFamily="34" charset="0"/>
            </a:rPr>
            <a:t>Decreases risk of injury</a:t>
          </a:r>
        </a:p>
      </dgm:t>
    </dgm:pt>
    <dgm:pt modelId="{6CF5862B-F51C-4B9F-ACB4-B185436846F8}" type="parTrans" cxnId="{128138ED-E591-4740-998C-46EF890EE75F}">
      <dgm:prSet/>
      <dgm:spPr/>
      <dgm:t>
        <a:bodyPr/>
        <a:lstStyle/>
        <a:p>
          <a:endParaRPr lang="en-US"/>
        </a:p>
      </dgm:t>
    </dgm:pt>
    <dgm:pt modelId="{1ED1BD4E-163B-407D-9F0B-C10FBD6A2103}" type="sibTrans" cxnId="{128138ED-E591-4740-998C-46EF890EE75F}">
      <dgm:prSet/>
      <dgm:spPr/>
      <dgm:t>
        <a:bodyPr/>
        <a:lstStyle/>
        <a:p>
          <a:endParaRPr lang="en-US"/>
        </a:p>
      </dgm:t>
    </dgm:pt>
    <dgm:pt modelId="{2145E3A1-C20F-43E1-B1F1-E2E8164F481F}" type="pres">
      <dgm:prSet presAssocID="{C22BE571-9CF1-45E1-BE0F-B92B5D1FC8CB}" presName="diagram" presStyleCnt="0">
        <dgm:presLayoutVars>
          <dgm:chPref val="1"/>
          <dgm:dir/>
          <dgm:animOne val="branch"/>
          <dgm:animLvl val="lvl"/>
          <dgm:resizeHandles val="exact"/>
        </dgm:presLayoutVars>
      </dgm:prSet>
      <dgm:spPr/>
    </dgm:pt>
    <dgm:pt modelId="{07D00C62-76DA-446E-B0A3-AB60C62819B6}" type="pres">
      <dgm:prSet presAssocID="{EA5111A0-8CB4-4367-8727-E50382050591}" presName="root1" presStyleCnt="0"/>
      <dgm:spPr/>
    </dgm:pt>
    <dgm:pt modelId="{C2A70B68-7DD7-490B-A9BF-4A06B00B870E}" type="pres">
      <dgm:prSet presAssocID="{EA5111A0-8CB4-4367-8727-E50382050591}" presName="LevelOneTextNode" presStyleLbl="node0" presStyleIdx="0" presStyleCnt="1">
        <dgm:presLayoutVars>
          <dgm:chPref val="3"/>
        </dgm:presLayoutVars>
      </dgm:prSet>
      <dgm:spPr/>
    </dgm:pt>
    <dgm:pt modelId="{0AAD3204-A422-4416-9341-5DFC64EA6FD4}" type="pres">
      <dgm:prSet presAssocID="{EA5111A0-8CB4-4367-8727-E50382050591}" presName="level2hierChild" presStyleCnt="0"/>
      <dgm:spPr/>
    </dgm:pt>
    <dgm:pt modelId="{0F22050C-BFE8-4CD4-87A4-3A1F406DD526}" type="pres">
      <dgm:prSet presAssocID="{59AC4E11-62B8-4F30-BC45-B7347468FD2A}" presName="conn2-1" presStyleLbl="parChTrans1D2" presStyleIdx="0" presStyleCnt="3"/>
      <dgm:spPr/>
    </dgm:pt>
    <dgm:pt modelId="{3388E598-ECF4-4B63-B728-E0628391C415}" type="pres">
      <dgm:prSet presAssocID="{59AC4E11-62B8-4F30-BC45-B7347468FD2A}" presName="connTx" presStyleLbl="parChTrans1D2" presStyleIdx="0" presStyleCnt="3"/>
      <dgm:spPr/>
    </dgm:pt>
    <dgm:pt modelId="{7D1B92D1-3D81-4663-9115-647ECBD6358A}" type="pres">
      <dgm:prSet presAssocID="{F51954DD-0499-4DE7-A7B3-E6B880FC7388}" presName="root2" presStyleCnt="0"/>
      <dgm:spPr/>
    </dgm:pt>
    <dgm:pt modelId="{17FA2F7E-E5A4-4750-B3D9-2F5D4DB1697D}" type="pres">
      <dgm:prSet presAssocID="{F51954DD-0499-4DE7-A7B3-E6B880FC7388}" presName="LevelTwoTextNode" presStyleLbl="node2" presStyleIdx="0" presStyleCnt="3">
        <dgm:presLayoutVars>
          <dgm:chPref val="3"/>
        </dgm:presLayoutVars>
      </dgm:prSet>
      <dgm:spPr/>
    </dgm:pt>
    <dgm:pt modelId="{F627C779-BE7F-4DBE-AA79-B01FF876CACA}" type="pres">
      <dgm:prSet presAssocID="{F51954DD-0499-4DE7-A7B3-E6B880FC7388}" presName="level3hierChild" presStyleCnt="0"/>
      <dgm:spPr/>
    </dgm:pt>
    <dgm:pt modelId="{A3BEC5D3-2033-4B6F-9AC6-7A370A2E3D94}" type="pres">
      <dgm:prSet presAssocID="{75E0F0C1-ED18-4347-9191-76EF88BBC249}" presName="conn2-1" presStyleLbl="parChTrans1D2" presStyleIdx="1" presStyleCnt="3"/>
      <dgm:spPr/>
    </dgm:pt>
    <dgm:pt modelId="{8D857962-D230-4C47-84A9-E762DC57D3C4}" type="pres">
      <dgm:prSet presAssocID="{75E0F0C1-ED18-4347-9191-76EF88BBC249}" presName="connTx" presStyleLbl="parChTrans1D2" presStyleIdx="1" presStyleCnt="3"/>
      <dgm:spPr/>
    </dgm:pt>
    <dgm:pt modelId="{A588B7DF-4403-4298-9039-F41DB28C0010}" type="pres">
      <dgm:prSet presAssocID="{F12C4819-4C0F-4648-8B03-6D56931A52B8}" presName="root2" presStyleCnt="0"/>
      <dgm:spPr/>
    </dgm:pt>
    <dgm:pt modelId="{BF144859-41E5-4330-BF08-27DDBB1BEA67}" type="pres">
      <dgm:prSet presAssocID="{F12C4819-4C0F-4648-8B03-6D56931A52B8}" presName="LevelTwoTextNode" presStyleLbl="node2" presStyleIdx="1" presStyleCnt="3">
        <dgm:presLayoutVars>
          <dgm:chPref val="3"/>
        </dgm:presLayoutVars>
      </dgm:prSet>
      <dgm:spPr/>
    </dgm:pt>
    <dgm:pt modelId="{E4D293E4-7740-4FCA-A4C4-584166AB987D}" type="pres">
      <dgm:prSet presAssocID="{F12C4819-4C0F-4648-8B03-6D56931A52B8}" presName="level3hierChild" presStyleCnt="0"/>
      <dgm:spPr/>
    </dgm:pt>
    <dgm:pt modelId="{8F9069E8-AD92-492F-A339-CE30A523A89F}" type="pres">
      <dgm:prSet presAssocID="{6CF5862B-F51C-4B9F-ACB4-B185436846F8}" presName="conn2-1" presStyleLbl="parChTrans1D2" presStyleIdx="2" presStyleCnt="3"/>
      <dgm:spPr/>
    </dgm:pt>
    <dgm:pt modelId="{8DDC7F8D-2033-425E-BE92-782EA582267D}" type="pres">
      <dgm:prSet presAssocID="{6CF5862B-F51C-4B9F-ACB4-B185436846F8}" presName="connTx" presStyleLbl="parChTrans1D2" presStyleIdx="2" presStyleCnt="3"/>
      <dgm:spPr/>
    </dgm:pt>
    <dgm:pt modelId="{31C3599A-0D27-47B0-89D8-B898A5046C7E}" type="pres">
      <dgm:prSet presAssocID="{B607037A-CE5A-4155-B92C-9888E10721AD}" presName="root2" presStyleCnt="0"/>
      <dgm:spPr/>
    </dgm:pt>
    <dgm:pt modelId="{2634428F-B7D5-47AA-9A3F-11F4D9113F3C}" type="pres">
      <dgm:prSet presAssocID="{B607037A-CE5A-4155-B92C-9888E10721AD}" presName="LevelTwoTextNode" presStyleLbl="node2" presStyleIdx="2" presStyleCnt="3">
        <dgm:presLayoutVars>
          <dgm:chPref val="3"/>
        </dgm:presLayoutVars>
      </dgm:prSet>
      <dgm:spPr/>
    </dgm:pt>
    <dgm:pt modelId="{C5031A3B-2038-4A19-BCCA-2E5424537035}" type="pres">
      <dgm:prSet presAssocID="{B607037A-CE5A-4155-B92C-9888E10721AD}" presName="level3hierChild" presStyleCnt="0"/>
      <dgm:spPr/>
    </dgm:pt>
  </dgm:ptLst>
  <dgm:cxnLst>
    <dgm:cxn modelId="{214CDA04-47C9-41A8-AA1E-618AEBF661B4}" type="presOf" srcId="{F12C4819-4C0F-4648-8B03-6D56931A52B8}" destId="{BF144859-41E5-4330-BF08-27DDBB1BEA67}" srcOrd="0" destOrd="0" presId="urn:microsoft.com/office/officeart/2005/8/layout/hierarchy2"/>
    <dgm:cxn modelId="{522CD406-6005-4D46-8148-7F54939D9916}" type="presOf" srcId="{59AC4E11-62B8-4F30-BC45-B7347468FD2A}" destId="{0F22050C-BFE8-4CD4-87A4-3A1F406DD526}" srcOrd="0" destOrd="0" presId="urn:microsoft.com/office/officeart/2005/8/layout/hierarchy2"/>
    <dgm:cxn modelId="{69D2E808-BC1B-4C5B-A770-1EE97E1B7BFA}" type="presOf" srcId="{B607037A-CE5A-4155-B92C-9888E10721AD}" destId="{2634428F-B7D5-47AA-9A3F-11F4D9113F3C}" srcOrd="0" destOrd="0" presId="urn:microsoft.com/office/officeart/2005/8/layout/hierarchy2"/>
    <dgm:cxn modelId="{8E75D30B-E4F7-4F06-9C0F-0D4A439E5C4A}" srcId="{EA5111A0-8CB4-4367-8727-E50382050591}" destId="{F12C4819-4C0F-4648-8B03-6D56931A52B8}" srcOrd="1" destOrd="0" parTransId="{75E0F0C1-ED18-4347-9191-76EF88BBC249}" sibTransId="{1FB68FE8-99A2-4782-A1D7-36D9D5BD6C12}"/>
    <dgm:cxn modelId="{7CF85024-BCEA-4E4C-A52F-37D395995910}" type="presOf" srcId="{C22BE571-9CF1-45E1-BE0F-B92B5D1FC8CB}" destId="{2145E3A1-C20F-43E1-B1F1-E2E8164F481F}" srcOrd="0" destOrd="0" presId="urn:microsoft.com/office/officeart/2005/8/layout/hierarchy2"/>
    <dgm:cxn modelId="{0512082A-A97F-4760-9209-A8792F08094C}" type="presOf" srcId="{75E0F0C1-ED18-4347-9191-76EF88BBC249}" destId="{A3BEC5D3-2033-4B6F-9AC6-7A370A2E3D94}" srcOrd="0" destOrd="0" presId="urn:microsoft.com/office/officeart/2005/8/layout/hierarchy2"/>
    <dgm:cxn modelId="{0CE7CA2D-B110-4C35-89EE-AF6F7F033330}" type="presOf" srcId="{59AC4E11-62B8-4F30-BC45-B7347468FD2A}" destId="{3388E598-ECF4-4B63-B728-E0628391C415}" srcOrd="1" destOrd="0" presId="urn:microsoft.com/office/officeart/2005/8/layout/hierarchy2"/>
    <dgm:cxn modelId="{BBCE9031-B6D8-4844-B059-EECCC3AF7EFA}" type="presOf" srcId="{EA5111A0-8CB4-4367-8727-E50382050591}" destId="{C2A70B68-7DD7-490B-A9BF-4A06B00B870E}" srcOrd="0" destOrd="0" presId="urn:microsoft.com/office/officeart/2005/8/layout/hierarchy2"/>
    <dgm:cxn modelId="{815F953E-D1AC-4B26-9F24-5AE9A3627BB3}" type="presOf" srcId="{6CF5862B-F51C-4B9F-ACB4-B185436846F8}" destId="{8DDC7F8D-2033-425E-BE92-782EA582267D}" srcOrd="1" destOrd="0" presId="urn:microsoft.com/office/officeart/2005/8/layout/hierarchy2"/>
    <dgm:cxn modelId="{7B2D7D5D-10F2-4D5B-A1C2-BADC433EAE9B}" type="presOf" srcId="{75E0F0C1-ED18-4347-9191-76EF88BBC249}" destId="{8D857962-D230-4C47-84A9-E762DC57D3C4}" srcOrd="1" destOrd="0" presId="urn:microsoft.com/office/officeart/2005/8/layout/hierarchy2"/>
    <dgm:cxn modelId="{3476536A-D1BF-4B93-9D0D-C410F94E016D}" type="presOf" srcId="{F51954DD-0499-4DE7-A7B3-E6B880FC7388}" destId="{17FA2F7E-E5A4-4750-B3D9-2F5D4DB1697D}" srcOrd="0" destOrd="0" presId="urn:microsoft.com/office/officeart/2005/8/layout/hierarchy2"/>
    <dgm:cxn modelId="{1186FBA0-5FE4-40A0-88DD-AC5FAA21AB25}" srcId="{EA5111A0-8CB4-4367-8727-E50382050591}" destId="{F51954DD-0499-4DE7-A7B3-E6B880FC7388}" srcOrd="0" destOrd="0" parTransId="{59AC4E11-62B8-4F30-BC45-B7347468FD2A}" sibTransId="{2CD7F496-41D8-47AD-9C97-C9560DE74555}"/>
    <dgm:cxn modelId="{E108ECB7-D37D-43D5-BF4A-21AFC143F020}" srcId="{C22BE571-9CF1-45E1-BE0F-B92B5D1FC8CB}" destId="{EA5111A0-8CB4-4367-8727-E50382050591}" srcOrd="0" destOrd="0" parTransId="{77A003B1-3EED-4279-A09C-D518E8339342}" sibTransId="{F943ADC9-0D7D-44C7-BA4E-4E095E2D3612}"/>
    <dgm:cxn modelId="{E5C8C0D8-7916-4CE0-A6D8-916E32262CAF}" type="presOf" srcId="{6CF5862B-F51C-4B9F-ACB4-B185436846F8}" destId="{8F9069E8-AD92-492F-A339-CE30A523A89F}" srcOrd="0" destOrd="0" presId="urn:microsoft.com/office/officeart/2005/8/layout/hierarchy2"/>
    <dgm:cxn modelId="{128138ED-E591-4740-998C-46EF890EE75F}" srcId="{EA5111A0-8CB4-4367-8727-E50382050591}" destId="{B607037A-CE5A-4155-B92C-9888E10721AD}" srcOrd="2" destOrd="0" parTransId="{6CF5862B-F51C-4B9F-ACB4-B185436846F8}" sibTransId="{1ED1BD4E-163B-407D-9F0B-C10FBD6A2103}"/>
    <dgm:cxn modelId="{1EE5ADEE-3B11-4E2C-8CB5-C7CA02C25D6D}" type="presParOf" srcId="{2145E3A1-C20F-43E1-B1F1-E2E8164F481F}" destId="{07D00C62-76DA-446E-B0A3-AB60C62819B6}" srcOrd="0" destOrd="0" presId="urn:microsoft.com/office/officeart/2005/8/layout/hierarchy2"/>
    <dgm:cxn modelId="{50EC9F53-75D0-4AFE-BBF5-4CBDA25C6AEB}" type="presParOf" srcId="{07D00C62-76DA-446E-B0A3-AB60C62819B6}" destId="{C2A70B68-7DD7-490B-A9BF-4A06B00B870E}" srcOrd="0" destOrd="0" presId="urn:microsoft.com/office/officeart/2005/8/layout/hierarchy2"/>
    <dgm:cxn modelId="{E251ACEC-60DB-469E-AFBD-A291A284F9F7}" type="presParOf" srcId="{07D00C62-76DA-446E-B0A3-AB60C62819B6}" destId="{0AAD3204-A422-4416-9341-5DFC64EA6FD4}" srcOrd="1" destOrd="0" presId="urn:microsoft.com/office/officeart/2005/8/layout/hierarchy2"/>
    <dgm:cxn modelId="{5E6FE483-062A-4B44-9376-66192CF95B90}" type="presParOf" srcId="{0AAD3204-A422-4416-9341-5DFC64EA6FD4}" destId="{0F22050C-BFE8-4CD4-87A4-3A1F406DD526}" srcOrd="0" destOrd="0" presId="urn:microsoft.com/office/officeart/2005/8/layout/hierarchy2"/>
    <dgm:cxn modelId="{E398227A-585D-4DB6-A391-2EC05890F99D}" type="presParOf" srcId="{0F22050C-BFE8-4CD4-87A4-3A1F406DD526}" destId="{3388E598-ECF4-4B63-B728-E0628391C415}" srcOrd="0" destOrd="0" presId="urn:microsoft.com/office/officeart/2005/8/layout/hierarchy2"/>
    <dgm:cxn modelId="{CB1A98AB-5A6E-4B65-B2E7-0A2C88A9280B}" type="presParOf" srcId="{0AAD3204-A422-4416-9341-5DFC64EA6FD4}" destId="{7D1B92D1-3D81-4663-9115-647ECBD6358A}" srcOrd="1" destOrd="0" presId="urn:microsoft.com/office/officeart/2005/8/layout/hierarchy2"/>
    <dgm:cxn modelId="{2214C624-BA81-4DCA-B91E-3A29A880385E}" type="presParOf" srcId="{7D1B92D1-3D81-4663-9115-647ECBD6358A}" destId="{17FA2F7E-E5A4-4750-B3D9-2F5D4DB1697D}" srcOrd="0" destOrd="0" presId="urn:microsoft.com/office/officeart/2005/8/layout/hierarchy2"/>
    <dgm:cxn modelId="{B377DFEE-FE67-4213-B996-75435DDB3E58}" type="presParOf" srcId="{7D1B92D1-3D81-4663-9115-647ECBD6358A}" destId="{F627C779-BE7F-4DBE-AA79-B01FF876CACA}" srcOrd="1" destOrd="0" presId="urn:microsoft.com/office/officeart/2005/8/layout/hierarchy2"/>
    <dgm:cxn modelId="{0B19736E-862C-4983-8232-7D455E032A9D}" type="presParOf" srcId="{0AAD3204-A422-4416-9341-5DFC64EA6FD4}" destId="{A3BEC5D3-2033-4B6F-9AC6-7A370A2E3D94}" srcOrd="2" destOrd="0" presId="urn:microsoft.com/office/officeart/2005/8/layout/hierarchy2"/>
    <dgm:cxn modelId="{3482F182-2F4C-4F91-B721-7223822B538F}" type="presParOf" srcId="{A3BEC5D3-2033-4B6F-9AC6-7A370A2E3D94}" destId="{8D857962-D230-4C47-84A9-E762DC57D3C4}" srcOrd="0" destOrd="0" presId="urn:microsoft.com/office/officeart/2005/8/layout/hierarchy2"/>
    <dgm:cxn modelId="{B704E2CC-CE36-4850-9F65-0996C76903AC}" type="presParOf" srcId="{0AAD3204-A422-4416-9341-5DFC64EA6FD4}" destId="{A588B7DF-4403-4298-9039-F41DB28C0010}" srcOrd="3" destOrd="0" presId="urn:microsoft.com/office/officeart/2005/8/layout/hierarchy2"/>
    <dgm:cxn modelId="{CB5090D5-C679-4B44-A1C0-BF1A38249BF1}" type="presParOf" srcId="{A588B7DF-4403-4298-9039-F41DB28C0010}" destId="{BF144859-41E5-4330-BF08-27DDBB1BEA67}" srcOrd="0" destOrd="0" presId="urn:microsoft.com/office/officeart/2005/8/layout/hierarchy2"/>
    <dgm:cxn modelId="{4E825258-28D1-4FE4-97F0-F101CA304AED}" type="presParOf" srcId="{A588B7DF-4403-4298-9039-F41DB28C0010}" destId="{E4D293E4-7740-4FCA-A4C4-584166AB987D}" srcOrd="1" destOrd="0" presId="urn:microsoft.com/office/officeart/2005/8/layout/hierarchy2"/>
    <dgm:cxn modelId="{5BA78D3B-0772-4EF3-80C1-15478188E2A3}" type="presParOf" srcId="{0AAD3204-A422-4416-9341-5DFC64EA6FD4}" destId="{8F9069E8-AD92-492F-A339-CE30A523A89F}" srcOrd="4" destOrd="0" presId="urn:microsoft.com/office/officeart/2005/8/layout/hierarchy2"/>
    <dgm:cxn modelId="{7A27005C-386C-438B-BA6A-85D0E0D9F8FD}" type="presParOf" srcId="{8F9069E8-AD92-492F-A339-CE30A523A89F}" destId="{8DDC7F8D-2033-425E-BE92-782EA582267D}" srcOrd="0" destOrd="0" presId="urn:microsoft.com/office/officeart/2005/8/layout/hierarchy2"/>
    <dgm:cxn modelId="{B2EED1B0-EB9F-4580-92D9-D8BA209C837D}" type="presParOf" srcId="{0AAD3204-A422-4416-9341-5DFC64EA6FD4}" destId="{31C3599A-0D27-47B0-89D8-B898A5046C7E}" srcOrd="5" destOrd="0" presId="urn:microsoft.com/office/officeart/2005/8/layout/hierarchy2"/>
    <dgm:cxn modelId="{8A0E4D29-2C90-4EF1-A13D-8BB6301593D4}" type="presParOf" srcId="{31C3599A-0D27-47B0-89D8-B898A5046C7E}" destId="{2634428F-B7D5-47AA-9A3F-11F4D9113F3C}" srcOrd="0" destOrd="0" presId="urn:microsoft.com/office/officeart/2005/8/layout/hierarchy2"/>
    <dgm:cxn modelId="{E90EB7C0-25D1-48B9-A750-818E2E37D974}" type="presParOf" srcId="{31C3599A-0D27-47B0-89D8-B898A5046C7E}" destId="{C5031A3B-2038-4A19-BCCA-2E5424537035}" srcOrd="1" destOrd="0" presId="urn:microsoft.com/office/officeart/2005/8/layout/hierarchy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6AECE9D-9609-2043-A866-A1D8C7C04EDD}" type="doc">
      <dgm:prSet loTypeId="urn:microsoft.com/office/officeart/2005/8/layout/pList2" loCatId="" qsTypeId="urn:microsoft.com/office/officeart/2005/8/quickstyle/simple5" qsCatId="simple" csTypeId="urn:microsoft.com/office/officeart/2005/8/colors/colorful1" csCatId="colorful" phldr="1"/>
      <dgm:spPr/>
    </dgm:pt>
    <dgm:pt modelId="{A4D109B5-493A-E24F-BD33-752AD51AB6AC}">
      <dgm:prSet phldrT="[Text]" custT="1"/>
      <dgm:spPr/>
      <dgm:t>
        <a:bodyPr anchor="ctr"/>
        <a:lstStyle/>
        <a:p>
          <a:pPr algn="ctr"/>
          <a:r>
            <a:rPr lang="en-US" sz="2600" b="0">
              <a:effectLst>
                <a:outerShdw blurRad="38100" dist="38100" dir="2700000" algn="tl">
                  <a:srgbClr val="000000">
                    <a:alpha val="43137"/>
                  </a:srgbClr>
                </a:outerShdw>
              </a:effectLst>
              <a:latin typeface="Franklin Gothic Book" panose="020B0503020102020204" pitchFamily="34" charset="0"/>
            </a:rPr>
            <a:t>Informational Strategies</a:t>
          </a:r>
        </a:p>
        <a:p>
          <a:pPr algn="ctr"/>
          <a:endParaRPr lang="en-US" sz="1800" b="0">
            <a:effectLst>
              <a:outerShdw blurRad="38100" dist="38100" dir="2700000" algn="tl">
                <a:srgbClr val="000000">
                  <a:alpha val="43137"/>
                </a:srgbClr>
              </a:outerShdw>
            </a:effectLst>
            <a:latin typeface="Franklin Gothic Book" panose="020B0503020102020204" pitchFamily="34" charset="0"/>
          </a:endParaRPr>
        </a:p>
        <a:p>
          <a:pPr algn="ctr"/>
          <a:endParaRPr lang="en-US" sz="2200" b="0">
            <a:effectLst>
              <a:outerShdw blurRad="38100" dist="38100" dir="2700000" algn="tl">
                <a:srgbClr val="000000">
                  <a:alpha val="43137"/>
                </a:srgbClr>
              </a:outerShdw>
            </a:effectLst>
            <a:latin typeface="Franklin Gothic Book" panose="020B0503020102020204" pitchFamily="34" charset="0"/>
          </a:endParaRPr>
        </a:p>
      </dgm:t>
    </dgm:pt>
    <dgm:pt modelId="{163E5428-FF76-1E44-A1D8-48D11DBBFA9C}" type="parTrans" cxnId="{2EC25384-B094-164E-A5B5-41AB3440EE83}">
      <dgm:prSet/>
      <dgm:spPr/>
      <dgm:t>
        <a:bodyPr/>
        <a:lstStyle/>
        <a:p>
          <a:pPr algn="ctr"/>
          <a:endParaRPr lang="en-US" b="0">
            <a:effectLst>
              <a:outerShdw blurRad="38100" dist="38100" dir="2700000" algn="tl">
                <a:srgbClr val="000000">
                  <a:alpha val="43137"/>
                </a:srgbClr>
              </a:outerShdw>
            </a:effectLst>
            <a:latin typeface="Franklin Gothic Book" panose="020B0503020102020204" pitchFamily="34" charset="0"/>
          </a:endParaRPr>
        </a:p>
      </dgm:t>
    </dgm:pt>
    <dgm:pt modelId="{147A139F-F4F0-0340-8713-D0D8F1212934}" type="sibTrans" cxnId="{2EC25384-B094-164E-A5B5-41AB3440EE83}">
      <dgm:prSet/>
      <dgm:spPr/>
      <dgm:t>
        <a:bodyPr/>
        <a:lstStyle/>
        <a:p>
          <a:pPr algn="ctr"/>
          <a:endParaRPr lang="en-US" b="0">
            <a:effectLst>
              <a:outerShdw blurRad="38100" dist="38100" dir="2700000" algn="tl">
                <a:srgbClr val="000000">
                  <a:alpha val="43137"/>
                </a:srgbClr>
              </a:outerShdw>
            </a:effectLst>
            <a:latin typeface="Franklin Gothic Book" panose="020B0503020102020204" pitchFamily="34" charset="0"/>
          </a:endParaRPr>
        </a:p>
      </dgm:t>
    </dgm:pt>
    <dgm:pt modelId="{D5220AB9-D2C2-8748-8032-F3F38CB76B1C}">
      <dgm:prSet phldrT="[Text]" custT="1">
        <dgm:style>
          <a:lnRef idx="0">
            <a:schemeClr val="accent1"/>
          </a:lnRef>
          <a:fillRef idx="3">
            <a:schemeClr val="accent1"/>
          </a:fillRef>
          <a:effectRef idx="3">
            <a:schemeClr val="accent1"/>
          </a:effectRef>
          <a:fontRef idx="minor">
            <a:schemeClr val="lt1"/>
          </a:fontRef>
        </dgm:style>
      </dgm:prSet>
      <dgm:spPr/>
      <dgm:t>
        <a:bodyPr anchor="ctr"/>
        <a:lstStyle/>
        <a:p>
          <a:pPr algn="ctr"/>
          <a:r>
            <a:rPr lang="en-US" sz="2600" b="0">
              <a:effectLst>
                <a:outerShdw blurRad="38100" dist="38100" dir="2700000" algn="tl">
                  <a:srgbClr val="000000">
                    <a:alpha val="43137"/>
                  </a:srgbClr>
                </a:outerShdw>
              </a:effectLst>
              <a:latin typeface="Franklin Gothic Book" panose="020B0503020102020204" pitchFamily="34" charset="0"/>
            </a:rPr>
            <a:t>Motivational and Support  Strategies</a:t>
          </a:r>
        </a:p>
        <a:p>
          <a:pPr algn="ctr"/>
          <a:endParaRPr lang="en-US" sz="1600" b="0">
            <a:effectLst>
              <a:outerShdw blurRad="38100" dist="38100" dir="2700000" algn="tl">
                <a:srgbClr val="000000">
                  <a:alpha val="43137"/>
                </a:srgbClr>
              </a:outerShdw>
            </a:effectLst>
            <a:latin typeface="Franklin Gothic Book" panose="020B0503020102020204" pitchFamily="34" charset="0"/>
          </a:endParaRPr>
        </a:p>
      </dgm:t>
    </dgm:pt>
    <dgm:pt modelId="{912D7560-60BA-014B-8703-5BEDBC9B2E67}" type="parTrans" cxnId="{C8A67675-6890-A94F-9F07-8990DF2EF615}">
      <dgm:prSet/>
      <dgm:spPr/>
      <dgm:t>
        <a:bodyPr/>
        <a:lstStyle/>
        <a:p>
          <a:pPr algn="ctr"/>
          <a:endParaRPr lang="en-US" b="0">
            <a:effectLst>
              <a:outerShdw blurRad="38100" dist="38100" dir="2700000" algn="tl">
                <a:srgbClr val="000000">
                  <a:alpha val="43137"/>
                </a:srgbClr>
              </a:outerShdw>
            </a:effectLst>
            <a:latin typeface="Franklin Gothic Book" panose="020B0503020102020204" pitchFamily="34" charset="0"/>
          </a:endParaRPr>
        </a:p>
      </dgm:t>
    </dgm:pt>
    <dgm:pt modelId="{881AE28A-2EC0-B545-BA6E-C6FABA2D6D1B}" type="sibTrans" cxnId="{C8A67675-6890-A94F-9F07-8990DF2EF615}">
      <dgm:prSet/>
      <dgm:spPr/>
      <dgm:t>
        <a:bodyPr/>
        <a:lstStyle/>
        <a:p>
          <a:pPr algn="ctr"/>
          <a:endParaRPr lang="en-US" b="0">
            <a:effectLst>
              <a:outerShdw blurRad="38100" dist="38100" dir="2700000" algn="tl">
                <a:srgbClr val="000000">
                  <a:alpha val="43137"/>
                </a:srgbClr>
              </a:outerShdw>
            </a:effectLst>
            <a:latin typeface="Franklin Gothic Book" panose="020B0503020102020204" pitchFamily="34" charset="0"/>
          </a:endParaRPr>
        </a:p>
      </dgm:t>
    </dgm:pt>
    <dgm:pt modelId="{39C549FA-DA7B-7243-A8DD-1E625676BEAF}">
      <dgm:prSet phldrT="[Text]" custT="1"/>
      <dgm:spPr/>
      <dgm:t>
        <a:bodyPr anchor="ctr"/>
        <a:lstStyle/>
        <a:p>
          <a:pPr algn="ctr"/>
          <a:r>
            <a:rPr lang="en-US" sz="2600" b="0">
              <a:effectLst>
                <a:outerShdw blurRad="38100" dist="38100" dir="2700000" algn="tl">
                  <a:srgbClr val="000000">
                    <a:alpha val="43137"/>
                  </a:srgbClr>
                </a:outerShdw>
              </a:effectLst>
              <a:latin typeface="Franklin Gothic Book" panose="020B0503020102020204" pitchFamily="34" charset="0"/>
            </a:rPr>
            <a:t>Environmental Strategies</a:t>
          </a:r>
          <a:endParaRPr lang="en-US" sz="1800" b="0">
            <a:effectLst>
              <a:outerShdw blurRad="38100" dist="38100" dir="2700000" algn="tl">
                <a:srgbClr val="000000">
                  <a:alpha val="43137"/>
                </a:srgbClr>
              </a:outerShdw>
            </a:effectLst>
            <a:latin typeface="Franklin Gothic Book" panose="020B0503020102020204" pitchFamily="34" charset="0"/>
          </a:endParaRPr>
        </a:p>
        <a:p>
          <a:pPr algn="ctr"/>
          <a:endParaRPr lang="en-US" sz="1800" b="0">
            <a:effectLst>
              <a:outerShdw blurRad="38100" dist="38100" dir="2700000" algn="tl">
                <a:srgbClr val="000000">
                  <a:alpha val="43137"/>
                </a:srgbClr>
              </a:outerShdw>
            </a:effectLst>
            <a:latin typeface="Franklin Gothic Book" panose="020B0503020102020204" pitchFamily="34" charset="0"/>
          </a:endParaRPr>
        </a:p>
        <a:p>
          <a:pPr algn="ctr"/>
          <a:endParaRPr lang="en-US" sz="1800" b="0">
            <a:effectLst>
              <a:outerShdw blurRad="38100" dist="38100" dir="2700000" algn="tl">
                <a:srgbClr val="000000">
                  <a:alpha val="43137"/>
                </a:srgbClr>
              </a:outerShdw>
            </a:effectLst>
            <a:latin typeface="Franklin Gothic Book" panose="020B0503020102020204" pitchFamily="34" charset="0"/>
          </a:endParaRPr>
        </a:p>
      </dgm:t>
    </dgm:pt>
    <dgm:pt modelId="{A8562595-91F6-4342-A1EA-C380D49DAE1C}" type="sibTrans" cxnId="{011938ED-7703-5D47-B6C2-30FA15E625B0}">
      <dgm:prSet/>
      <dgm:spPr/>
      <dgm:t>
        <a:bodyPr/>
        <a:lstStyle/>
        <a:p>
          <a:pPr algn="ctr"/>
          <a:endParaRPr lang="en-US" b="0">
            <a:effectLst>
              <a:outerShdw blurRad="38100" dist="38100" dir="2700000" algn="tl">
                <a:srgbClr val="000000">
                  <a:alpha val="43137"/>
                </a:srgbClr>
              </a:outerShdw>
            </a:effectLst>
            <a:latin typeface="Franklin Gothic Book" panose="020B0503020102020204" pitchFamily="34" charset="0"/>
          </a:endParaRPr>
        </a:p>
      </dgm:t>
    </dgm:pt>
    <dgm:pt modelId="{1C5A1510-D3A6-4D40-9430-43C1325A64AA}" type="parTrans" cxnId="{011938ED-7703-5D47-B6C2-30FA15E625B0}">
      <dgm:prSet/>
      <dgm:spPr/>
      <dgm:t>
        <a:bodyPr/>
        <a:lstStyle/>
        <a:p>
          <a:pPr algn="ctr"/>
          <a:endParaRPr lang="en-US" b="0">
            <a:effectLst>
              <a:outerShdw blurRad="38100" dist="38100" dir="2700000" algn="tl">
                <a:srgbClr val="000000">
                  <a:alpha val="43137"/>
                </a:srgbClr>
              </a:outerShdw>
            </a:effectLst>
            <a:latin typeface="Franklin Gothic Book" panose="020B0503020102020204" pitchFamily="34" charset="0"/>
          </a:endParaRPr>
        </a:p>
      </dgm:t>
    </dgm:pt>
    <dgm:pt modelId="{B94B2147-1E58-0E4B-BCE0-63E503B5A451}" type="pres">
      <dgm:prSet presAssocID="{36AECE9D-9609-2043-A866-A1D8C7C04EDD}" presName="Name0" presStyleCnt="0">
        <dgm:presLayoutVars>
          <dgm:dir/>
          <dgm:resizeHandles val="exact"/>
        </dgm:presLayoutVars>
      </dgm:prSet>
      <dgm:spPr/>
    </dgm:pt>
    <dgm:pt modelId="{4C64595D-08D8-E048-829B-EAD0A070B662}" type="pres">
      <dgm:prSet presAssocID="{36AECE9D-9609-2043-A866-A1D8C7C04EDD}" presName="bkgdShp" presStyleLbl="alignAccFollowNode1" presStyleIdx="0" presStyleCnt="1" custLinFactNeighborX="-447"/>
      <dgm:spPr/>
    </dgm:pt>
    <dgm:pt modelId="{ECBA7596-AE52-0F4A-AD40-38FB807B79FB}" type="pres">
      <dgm:prSet presAssocID="{36AECE9D-9609-2043-A866-A1D8C7C04EDD}" presName="linComp" presStyleCnt="0"/>
      <dgm:spPr/>
    </dgm:pt>
    <dgm:pt modelId="{350DFCCC-663C-2E42-AB07-DC9B3602B2B3}" type="pres">
      <dgm:prSet presAssocID="{A4D109B5-493A-E24F-BD33-752AD51AB6AC}" presName="compNode" presStyleCnt="0"/>
      <dgm:spPr/>
    </dgm:pt>
    <dgm:pt modelId="{C370C329-E2B4-EB47-B755-CB2BD4F3C1E8}" type="pres">
      <dgm:prSet presAssocID="{A4D109B5-493A-E24F-BD33-752AD51AB6AC}" presName="node" presStyleLbl="node1" presStyleIdx="0" presStyleCnt="3">
        <dgm:presLayoutVars>
          <dgm:bulletEnabled val="1"/>
        </dgm:presLayoutVars>
      </dgm:prSet>
      <dgm:spPr/>
    </dgm:pt>
    <dgm:pt modelId="{82406BA0-8946-014E-A5F8-BC35FC28321C}" type="pres">
      <dgm:prSet presAssocID="{A4D109B5-493A-E24F-BD33-752AD51AB6AC}" presName="invisiNode" presStyleLbl="node1" presStyleIdx="0" presStyleCnt="3"/>
      <dgm:spPr/>
    </dgm:pt>
    <dgm:pt modelId="{6FE2368A-6B67-1841-A9C8-F770591DF494}" type="pres">
      <dgm:prSet presAssocID="{A4D109B5-493A-E24F-BD33-752AD51AB6AC}" presName="imagNode" presStyleLbl="fgImgPlace1" presStyleIdx="0" presStyleCnt="3"/>
      <dgm:spPr>
        <a:noFill/>
      </dgm:spPr>
    </dgm:pt>
    <dgm:pt modelId="{CC279EA3-1075-1042-976D-AF0944C485DE}" type="pres">
      <dgm:prSet presAssocID="{147A139F-F4F0-0340-8713-D0D8F1212934}" presName="sibTrans" presStyleLbl="sibTrans2D1" presStyleIdx="0" presStyleCnt="0"/>
      <dgm:spPr/>
    </dgm:pt>
    <dgm:pt modelId="{EE246C3C-D74E-DD4B-82D7-B4197738ADAB}" type="pres">
      <dgm:prSet presAssocID="{D5220AB9-D2C2-8748-8032-F3F38CB76B1C}" presName="compNode" presStyleCnt="0"/>
      <dgm:spPr/>
    </dgm:pt>
    <dgm:pt modelId="{F6B64920-636D-4C4F-866C-03A2724D6786}" type="pres">
      <dgm:prSet presAssocID="{D5220AB9-D2C2-8748-8032-F3F38CB76B1C}" presName="node" presStyleLbl="node1" presStyleIdx="1" presStyleCnt="3">
        <dgm:presLayoutVars>
          <dgm:bulletEnabled val="1"/>
        </dgm:presLayoutVars>
      </dgm:prSet>
      <dgm:spPr/>
    </dgm:pt>
    <dgm:pt modelId="{AA40D25C-6B17-0241-BF79-1961933FC315}" type="pres">
      <dgm:prSet presAssocID="{D5220AB9-D2C2-8748-8032-F3F38CB76B1C}" presName="invisiNode" presStyleLbl="node1" presStyleIdx="1" presStyleCnt="3"/>
      <dgm:spPr/>
    </dgm:pt>
    <dgm:pt modelId="{F5E1EF79-8454-7F46-9175-365E83503746}" type="pres">
      <dgm:prSet presAssocID="{D5220AB9-D2C2-8748-8032-F3F38CB76B1C}" presName="imagNode" presStyleLbl="fgImgPlace1" presStyleIdx="1" presStyleCnt="3" custScaleX="89500" custScaleY="121394"/>
      <dgm:spPr>
        <a:noFill/>
      </dgm:spPr>
    </dgm:pt>
    <dgm:pt modelId="{3367C9D2-CBCB-6C47-8106-8381C9ECED9D}" type="pres">
      <dgm:prSet presAssocID="{881AE28A-2EC0-B545-BA6E-C6FABA2D6D1B}" presName="sibTrans" presStyleLbl="sibTrans2D1" presStyleIdx="0" presStyleCnt="0"/>
      <dgm:spPr/>
    </dgm:pt>
    <dgm:pt modelId="{A708EFBD-26AA-1F46-B501-E060BCDACA3C}" type="pres">
      <dgm:prSet presAssocID="{39C549FA-DA7B-7243-A8DD-1E625676BEAF}" presName="compNode" presStyleCnt="0"/>
      <dgm:spPr/>
    </dgm:pt>
    <dgm:pt modelId="{F364A0E6-6C6D-2544-BABF-58A6EEA564FA}" type="pres">
      <dgm:prSet presAssocID="{39C549FA-DA7B-7243-A8DD-1E625676BEAF}" presName="node" presStyleLbl="node1" presStyleIdx="2" presStyleCnt="3">
        <dgm:presLayoutVars>
          <dgm:bulletEnabled val="1"/>
        </dgm:presLayoutVars>
      </dgm:prSet>
      <dgm:spPr/>
    </dgm:pt>
    <dgm:pt modelId="{00137C8D-53D9-674E-B86C-EF0E3C23960F}" type="pres">
      <dgm:prSet presAssocID="{39C549FA-DA7B-7243-A8DD-1E625676BEAF}" presName="invisiNode" presStyleLbl="node1" presStyleIdx="2" presStyleCnt="3"/>
      <dgm:spPr/>
    </dgm:pt>
    <dgm:pt modelId="{08534A4F-5A71-0F43-949B-735151A4197F}" type="pres">
      <dgm:prSet presAssocID="{39C549FA-DA7B-7243-A8DD-1E625676BEAF}" presName="imagNode" presStyleLbl="fgImgPlace1" presStyleIdx="2" presStyleCnt="3" custScaleX="87932" custScaleY="121303"/>
      <dgm:spPr>
        <a:noFill/>
      </dgm:spPr>
    </dgm:pt>
  </dgm:ptLst>
  <dgm:cxnLst>
    <dgm:cxn modelId="{07A6F207-F2DB-42B8-BA90-4E43A87224FA}" type="presOf" srcId="{36AECE9D-9609-2043-A866-A1D8C7C04EDD}" destId="{B94B2147-1E58-0E4B-BCE0-63E503B5A451}" srcOrd="0" destOrd="0" presId="urn:microsoft.com/office/officeart/2005/8/layout/pList2"/>
    <dgm:cxn modelId="{A2886317-E6A7-4AFF-90EE-214D6EA77E40}" type="presOf" srcId="{39C549FA-DA7B-7243-A8DD-1E625676BEAF}" destId="{F364A0E6-6C6D-2544-BABF-58A6EEA564FA}" srcOrd="0" destOrd="0" presId="urn:microsoft.com/office/officeart/2005/8/layout/pList2"/>
    <dgm:cxn modelId="{BB55A55C-D5CF-436B-90DD-17AFC203594E}" type="presOf" srcId="{881AE28A-2EC0-B545-BA6E-C6FABA2D6D1B}" destId="{3367C9D2-CBCB-6C47-8106-8381C9ECED9D}" srcOrd="0" destOrd="0" presId="urn:microsoft.com/office/officeart/2005/8/layout/pList2"/>
    <dgm:cxn modelId="{C8A67675-6890-A94F-9F07-8990DF2EF615}" srcId="{36AECE9D-9609-2043-A866-A1D8C7C04EDD}" destId="{D5220AB9-D2C2-8748-8032-F3F38CB76B1C}" srcOrd="1" destOrd="0" parTransId="{912D7560-60BA-014B-8703-5BEDBC9B2E67}" sibTransId="{881AE28A-2EC0-B545-BA6E-C6FABA2D6D1B}"/>
    <dgm:cxn modelId="{2EC25384-B094-164E-A5B5-41AB3440EE83}" srcId="{36AECE9D-9609-2043-A866-A1D8C7C04EDD}" destId="{A4D109B5-493A-E24F-BD33-752AD51AB6AC}" srcOrd="0" destOrd="0" parTransId="{163E5428-FF76-1E44-A1D8-48D11DBBFA9C}" sibTransId="{147A139F-F4F0-0340-8713-D0D8F1212934}"/>
    <dgm:cxn modelId="{46C4328B-6303-4031-8215-56C20CC3ACF1}" type="presOf" srcId="{D5220AB9-D2C2-8748-8032-F3F38CB76B1C}" destId="{F6B64920-636D-4C4F-866C-03A2724D6786}" srcOrd="0" destOrd="0" presId="urn:microsoft.com/office/officeart/2005/8/layout/pList2"/>
    <dgm:cxn modelId="{7C644999-F3D2-47AC-BBE0-A9787A77B03C}" type="presOf" srcId="{A4D109B5-493A-E24F-BD33-752AD51AB6AC}" destId="{C370C329-E2B4-EB47-B755-CB2BD4F3C1E8}" srcOrd="0" destOrd="0" presId="urn:microsoft.com/office/officeart/2005/8/layout/pList2"/>
    <dgm:cxn modelId="{011938ED-7703-5D47-B6C2-30FA15E625B0}" srcId="{36AECE9D-9609-2043-A866-A1D8C7C04EDD}" destId="{39C549FA-DA7B-7243-A8DD-1E625676BEAF}" srcOrd="2" destOrd="0" parTransId="{1C5A1510-D3A6-4D40-9430-43C1325A64AA}" sibTransId="{A8562595-91F6-4342-A1EA-C380D49DAE1C}"/>
    <dgm:cxn modelId="{DA4F30F2-F18B-4F0B-B56C-29415F86993B}" type="presOf" srcId="{147A139F-F4F0-0340-8713-D0D8F1212934}" destId="{CC279EA3-1075-1042-976D-AF0944C485DE}" srcOrd="0" destOrd="0" presId="urn:microsoft.com/office/officeart/2005/8/layout/pList2"/>
    <dgm:cxn modelId="{E793FF02-F76C-4DBB-AA1D-9291FEE2D783}" type="presParOf" srcId="{B94B2147-1E58-0E4B-BCE0-63E503B5A451}" destId="{4C64595D-08D8-E048-829B-EAD0A070B662}" srcOrd="0" destOrd="0" presId="urn:microsoft.com/office/officeart/2005/8/layout/pList2"/>
    <dgm:cxn modelId="{C84BCFB1-6CC1-4327-9A2A-D7078DE9CDFA}" type="presParOf" srcId="{B94B2147-1E58-0E4B-BCE0-63E503B5A451}" destId="{ECBA7596-AE52-0F4A-AD40-38FB807B79FB}" srcOrd="1" destOrd="0" presId="urn:microsoft.com/office/officeart/2005/8/layout/pList2"/>
    <dgm:cxn modelId="{C27F047F-49AE-4F2D-BB9A-97D2E3F06720}" type="presParOf" srcId="{ECBA7596-AE52-0F4A-AD40-38FB807B79FB}" destId="{350DFCCC-663C-2E42-AB07-DC9B3602B2B3}" srcOrd="0" destOrd="0" presId="urn:microsoft.com/office/officeart/2005/8/layout/pList2"/>
    <dgm:cxn modelId="{4BC7F1F1-A1FE-4100-920D-24D51C6C0523}" type="presParOf" srcId="{350DFCCC-663C-2E42-AB07-DC9B3602B2B3}" destId="{C370C329-E2B4-EB47-B755-CB2BD4F3C1E8}" srcOrd="0" destOrd="0" presId="urn:microsoft.com/office/officeart/2005/8/layout/pList2"/>
    <dgm:cxn modelId="{EB0781DA-C918-4B98-836F-516FC6DE07C8}" type="presParOf" srcId="{350DFCCC-663C-2E42-AB07-DC9B3602B2B3}" destId="{82406BA0-8946-014E-A5F8-BC35FC28321C}" srcOrd="1" destOrd="0" presId="urn:microsoft.com/office/officeart/2005/8/layout/pList2"/>
    <dgm:cxn modelId="{78497B9C-BEE6-412E-B28A-6D4CE258A6A7}" type="presParOf" srcId="{350DFCCC-663C-2E42-AB07-DC9B3602B2B3}" destId="{6FE2368A-6B67-1841-A9C8-F770591DF494}" srcOrd="2" destOrd="0" presId="urn:microsoft.com/office/officeart/2005/8/layout/pList2"/>
    <dgm:cxn modelId="{B19E71D9-3476-480D-B937-7E96C155A4A5}" type="presParOf" srcId="{ECBA7596-AE52-0F4A-AD40-38FB807B79FB}" destId="{CC279EA3-1075-1042-976D-AF0944C485DE}" srcOrd="1" destOrd="0" presId="urn:microsoft.com/office/officeart/2005/8/layout/pList2"/>
    <dgm:cxn modelId="{4AA9C7DE-1830-4F1D-81D4-22C05524B6E9}" type="presParOf" srcId="{ECBA7596-AE52-0F4A-AD40-38FB807B79FB}" destId="{EE246C3C-D74E-DD4B-82D7-B4197738ADAB}" srcOrd="2" destOrd="0" presId="urn:microsoft.com/office/officeart/2005/8/layout/pList2"/>
    <dgm:cxn modelId="{956DFB83-F300-4E13-97F7-B2994612506F}" type="presParOf" srcId="{EE246C3C-D74E-DD4B-82D7-B4197738ADAB}" destId="{F6B64920-636D-4C4F-866C-03A2724D6786}" srcOrd="0" destOrd="0" presId="urn:microsoft.com/office/officeart/2005/8/layout/pList2"/>
    <dgm:cxn modelId="{C88A14F3-C848-4DE4-B5D2-E6DACE61DE99}" type="presParOf" srcId="{EE246C3C-D74E-DD4B-82D7-B4197738ADAB}" destId="{AA40D25C-6B17-0241-BF79-1961933FC315}" srcOrd="1" destOrd="0" presId="urn:microsoft.com/office/officeart/2005/8/layout/pList2"/>
    <dgm:cxn modelId="{41D9D3F6-AD41-40CC-ACF3-74E9C5D8752A}" type="presParOf" srcId="{EE246C3C-D74E-DD4B-82D7-B4197738ADAB}" destId="{F5E1EF79-8454-7F46-9175-365E83503746}" srcOrd="2" destOrd="0" presId="urn:microsoft.com/office/officeart/2005/8/layout/pList2"/>
    <dgm:cxn modelId="{0E6FB7AA-D941-4629-8B0D-1447E48EE186}" type="presParOf" srcId="{ECBA7596-AE52-0F4A-AD40-38FB807B79FB}" destId="{3367C9D2-CBCB-6C47-8106-8381C9ECED9D}" srcOrd="3" destOrd="0" presId="urn:microsoft.com/office/officeart/2005/8/layout/pList2"/>
    <dgm:cxn modelId="{90260123-B22C-4127-93CC-C56BAAC14545}" type="presParOf" srcId="{ECBA7596-AE52-0F4A-AD40-38FB807B79FB}" destId="{A708EFBD-26AA-1F46-B501-E060BCDACA3C}" srcOrd="4" destOrd="0" presId="urn:microsoft.com/office/officeart/2005/8/layout/pList2"/>
    <dgm:cxn modelId="{3FE6BD5E-2458-4ADD-BDB2-B2A6C28F8A13}" type="presParOf" srcId="{A708EFBD-26AA-1F46-B501-E060BCDACA3C}" destId="{F364A0E6-6C6D-2544-BABF-58A6EEA564FA}" srcOrd="0" destOrd="0" presId="urn:microsoft.com/office/officeart/2005/8/layout/pList2"/>
    <dgm:cxn modelId="{0844C6C0-7DC0-4B4A-880C-9374BB882937}" type="presParOf" srcId="{A708EFBD-26AA-1F46-B501-E060BCDACA3C}" destId="{00137C8D-53D9-674E-B86C-EF0E3C23960F}" srcOrd="1" destOrd="0" presId="urn:microsoft.com/office/officeart/2005/8/layout/pList2"/>
    <dgm:cxn modelId="{AFF445C9-2799-44D5-BEA6-9068803AC892}" type="presParOf" srcId="{A708EFBD-26AA-1F46-B501-E060BCDACA3C}" destId="{08534A4F-5A71-0F43-949B-735151A4197F}"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6AECE9D-9609-2043-A866-A1D8C7C04EDD}" type="doc">
      <dgm:prSet loTypeId="urn:microsoft.com/office/officeart/2005/8/layout/pList2" loCatId="" qsTypeId="urn:microsoft.com/office/officeart/2005/8/quickstyle/simple5" qsCatId="simple" csTypeId="urn:microsoft.com/office/officeart/2005/8/colors/colorful1" csCatId="colorful" phldr="1"/>
      <dgm:spPr/>
    </dgm:pt>
    <dgm:pt modelId="{A4D109B5-493A-E24F-BD33-752AD51AB6AC}">
      <dgm:prSet phldrT="[Text]" custT="1"/>
      <dgm:spPr/>
      <dgm:t>
        <a:bodyPr anchor="ctr"/>
        <a:lstStyle/>
        <a:p>
          <a:pPr algn="ctr"/>
          <a:r>
            <a:rPr lang="en-US" sz="2600" b="0">
              <a:effectLst>
                <a:outerShdw blurRad="38100" dist="38100" dir="2700000" algn="tl">
                  <a:srgbClr val="000000">
                    <a:alpha val="43137"/>
                  </a:srgbClr>
                </a:outerShdw>
              </a:effectLst>
              <a:latin typeface="Franklin Gothic Book" panose="020B0503020102020204" pitchFamily="34" charset="0"/>
            </a:rPr>
            <a:t>Informational Strategies</a:t>
          </a:r>
        </a:p>
        <a:p>
          <a:pPr algn="ctr"/>
          <a:endParaRPr lang="en-US" sz="1800" b="0">
            <a:effectLst>
              <a:outerShdw blurRad="38100" dist="38100" dir="2700000" algn="tl">
                <a:srgbClr val="000000">
                  <a:alpha val="43137"/>
                </a:srgbClr>
              </a:outerShdw>
            </a:effectLst>
            <a:latin typeface="Franklin Gothic Book" panose="020B0503020102020204" pitchFamily="34" charset="0"/>
          </a:endParaRPr>
        </a:p>
        <a:p>
          <a:pPr algn="ctr"/>
          <a:endParaRPr lang="en-US" sz="2200" b="0">
            <a:effectLst>
              <a:outerShdw blurRad="38100" dist="38100" dir="2700000" algn="tl">
                <a:srgbClr val="000000">
                  <a:alpha val="43137"/>
                </a:srgbClr>
              </a:outerShdw>
            </a:effectLst>
            <a:latin typeface="Franklin Gothic Book" panose="020B0503020102020204" pitchFamily="34" charset="0"/>
          </a:endParaRPr>
        </a:p>
      </dgm:t>
    </dgm:pt>
    <dgm:pt modelId="{163E5428-FF76-1E44-A1D8-48D11DBBFA9C}" type="parTrans" cxnId="{2EC25384-B094-164E-A5B5-41AB3440EE83}">
      <dgm:prSet/>
      <dgm:spPr/>
      <dgm:t>
        <a:bodyPr/>
        <a:lstStyle/>
        <a:p>
          <a:pPr algn="ctr"/>
          <a:endParaRPr lang="en-US" b="0">
            <a:effectLst>
              <a:outerShdw blurRad="38100" dist="38100" dir="2700000" algn="tl">
                <a:srgbClr val="000000">
                  <a:alpha val="43137"/>
                </a:srgbClr>
              </a:outerShdw>
            </a:effectLst>
            <a:latin typeface="+mj-lt"/>
          </a:endParaRPr>
        </a:p>
      </dgm:t>
    </dgm:pt>
    <dgm:pt modelId="{147A139F-F4F0-0340-8713-D0D8F1212934}" type="sibTrans" cxnId="{2EC25384-B094-164E-A5B5-41AB3440EE83}">
      <dgm:prSet/>
      <dgm:spPr/>
      <dgm:t>
        <a:bodyPr/>
        <a:lstStyle/>
        <a:p>
          <a:pPr algn="ctr"/>
          <a:endParaRPr lang="en-US" b="0">
            <a:effectLst>
              <a:outerShdw blurRad="38100" dist="38100" dir="2700000" algn="tl">
                <a:srgbClr val="000000">
                  <a:alpha val="43137"/>
                </a:srgbClr>
              </a:outerShdw>
            </a:effectLst>
            <a:latin typeface="+mj-lt"/>
          </a:endParaRPr>
        </a:p>
      </dgm:t>
    </dgm:pt>
    <dgm:pt modelId="{B94B2147-1E58-0E4B-BCE0-63E503B5A451}" type="pres">
      <dgm:prSet presAssocID="{36AECE9D-9609-2043-A866-A1D8C7C04EDD}" presName="Name0" presStyleCnt="0">
        <dgm:presLayoutVars>
          <dgm:dir/>
          <dgm:resizeHandles val="exact"/>
        </dgm:presLayoutVars>
      </dgm:prSet>
      <dgm:spPr/>
    </dgm:pt>
    <dgm:pt modelId="{4C64595D-08D8-E048-829B-EAD0A070B662}" type="pres">
      <dgm:prSet presAssocID="{36AECE9D-9609-2043-A866-A1D8C7C04EDD}" presName="bkgdShp" presStyleLbl="alignAccFollowNode1" presStyleIdx="0" presStyleCnt="1" custLinFactNeighborX="57450" custLinFactNeighborY="-2156"/>
      <dgm:spPr/>
    </dgm:pt>
    <dgm:pt modelId="{ECBA7596-AE52-0F4A-AD40-38FB807B79FB}" type="pres">
      <dgm:prSet presAssocID="{36AECE9D-9609-2043-A866-A1D8C7C04EDD}" presName="linComp" presStyleCnt="0"/>
      <dgm:spPr/>
    </dgm:pt>
    <dgm:pt modelId="{350DFCCC-663C-2E42-AB07-DC9B3602B2B3}" type="pres">
      <dgm:prSet presAssocID="{A4D109B5-493A-E24F-BD33-752AD51AB6AC}" presName="compNode" presStyleCnt="0"/>
      <dgm:spPr/>
    </dgm:pt>
    <dgm:pt modelId="{C370C329-E2B4-EB47-B755-CB2BD4F3C1E8}" type="pres">
      <dgm:prSet presAssocID="{A4D109B5-493A-E24F-BD33-752AD51AB6AC}" presName="node" presStyleLbl="node1" presStyleIdx="0" presStyleCnt="1">
        <dgm:presLayoutVars>
          <dgm:bulletEnabled val="1"/>
        </dgm:presLayoutVars>
      </dgm:prSet>
      <dgm:spPr/>
    </dgm:pt>
    <dgm:pt modelId="{82406BA0-8946-014E-A5F8-BC35FC28321C}" type="pres">
      <dgm:prSet presAssocID="{A4D109B5-493A-E24F-BD33-752AD51AB6AC}" presName="invisiNode" presStyleLbl="node1" presStyleIdx="0" presStyleCnt="1"/>
      <dgm:spPr/>
    </dgm:pt>
    <dgm:pt modelId="{6FE2368A-6B67-1841-A9C8-F770591DF494}" type="pres">
      <dgm:prSet presAssocID="{A4D109B5-493A-E24F-BD33-752AD51AB6AC}" presName="imagNode" presStyleLbl="fgImgPlace1" presStyleIdx="0" presStyleCnt="1"/>
      <dgm:spPr>
        <a:noFill/>
      </dgm:spPr>
    </dgm:pt>
  </dgm:ptLst>
  <dgm:cxnLst>
    <dgm:cxn modelId="{A5CE4744-101A-4FF3-998F-67E35B50E3EA}" type="presOf" srcId="{A4D109B5-493A-E24F-BD33-752AD51AB6AC}" destId="{C370C329-E2B4-EB47-B755-CB2BD4F3C1E8}" srcOrd="0" destOrd="0" presId="urn:microsoft.com/office/officeart/2005/8/layout/pList2"/>
    <dgm:cxn modelId="{449C9474-41BC-4D55-9AD1-0398084997E9}" type="presOf" srcId="{36AECE9D-9609-2043-A866-A1D8C7C04EDD}" destId="{B94B2147-1E58-0E4B-BCE0-63E503B5A451}" srcOrd="0" destOrd="0" presId="urn:microsoft.com/office/officeart/2005/8/layout/pList2"/>
    <dgm:cxn modelId="{2EC25384-B094-164E-A5B5-41AB3440EE83}" srcId="{36AECE9D-9609-2043-A866-A1D8C7C04EDD}" destId="{A4D109B5-493A-E24F-BD33-752AD51AB6AC}" srcOrd="0" destOrd="0" parTransId="{163E5428-FF76-1E44-A1D8-48D11DBBFA9C}" sibTransId="{147A139F-F4F0-0340-8713-D0D8F1212934}"/>
    <dgm:cxn modelId="{41130083-104C-4DCB-BA4E-3243E151BF5D}" type="presParOf" srcId="{B94B2147-1E58-0E4B-BCE0-63E503B5A451}" destId="{4C64595D-08D8-E048-829B-EAD0A070B662}" srcOrd="0" destOrd="0" presId="urn:microsoft.com/office/officeart/2005/8/layout/pList2"/>
    <dgm:cxn modelId="{AA75BB6F-6564-4F37-BED2-CFE56D69A1DD}" type="presParOf" srcId="{B94B2147-1E58-0E4B-BCE0-63E503B5A451}" destId="{ECBA7596-AE52-0F4A-AD40-38FB807B79FB}" srcOrd="1" destOrd="0" presId="urn:microsoft.com/office/officeart/2005/8/layout/pList2"/>
    <dgm:cxn modelId="{73EF6CA7-B48C-4613-92E6-D98A0E1AA106}" type="presParOf" srcId="{ECBA7596-AE52-0F4A-AD40-38FB807B79FB}" destId="{350DFCCC-663C-2E42-AB07-DC9B3602B2B3}" srcOrd="0" destOrd="0" presId="urn:microsoft.com/office/officeart/2005/8/layout/pList2"/>
    <dgm:cxn modelId="{C9754519-3E55-4352-AD5C-BC2982D7A4BF}" type="presParOf" srcId="{350DFCCC-663C-2E42-AB07-DC9B3602B2B3}" destId="{C370C329-E2B4-EB47-B755-CB2BD4F3C1E8}" srcOrd="0" destOrd="0" presId="urn:microsoft.com/office/officeart/2005/8/layout/pList2"/>
    <dgm:cxn modelId="{8DF0DF60-C6E7-4F3F-9974-24FCB3B60916}" type="presParOf" srcId="{350DFCCC-663C-2E42-AB07-DC9B3602B2B3}" destId="{82406BA0-8946-014E-A5F8-BC35FC28321C}" srcOrd="1" destOrd="0" presId="urn:microsoft.com/office/officeart/2005/8/layout/pList2"/>
    <dgm:cxn modelId="{54F58ED9-8DCF-494E-A907-8C4118579317}" type="presParOf" srcId="{350DFCCC-663C-2E42-AB07-DC9B3602B2B3}" destId="{6FE2368A-6B67-1841-A9C8-F770591DF494}"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353F7A5-7459-4AEE-B02B-E2BF12499A71}"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18E1AFE1-D1B4-4011-9B82-9E1EDC193BD3}">
      <dgm:prSet phldrT="[Text]"/>
      <dgm:spPr>
        <a:solidFill>
          <a:schemeClr val="accent2">
            <a:lumMod val="60000"/>
            <a:lumOff val="40000"/>
          </a:schemeClr>
        </a:solidFill>
      </dgm:spPr>
      <dgm:t>
        <a:bodyPr/>
        <a:lstStyle/>
        <a:p>
          <a:pPr algn="ctr"/>
          <a:r>
            <a:rPr lang="en-US">
              <a:solidFill>
                <a:schemeClr val="tx1"/>
              </a:solidFill>
              <a:latin typeface="Franklin Gothic Book"/>
            </a:rPr>
            <a:t>Combine public health programming with media campaigns</a:t>
          </a:r>
        </a:p>
      </dgm:t>
    </dgm:pt>
    <dgm:pt modelId="{ED851F62-A31F-495F-9F08-2C7E253925B6}" type="parTrans" cxnId="{088D6E5E-AF0A-45C8-9ACF-9E28160F62F6}">
      <dgm:prSet/>
      <dgm:spPr/>
      <dgm:t>
        <a:bodyPr/>
        <a:lstStyle/>
        <a:p>
          <a:pPr algn="ctr"/>
          <a:endParaRPr lang="en-US">
            <a:latin typeface="Franklin Gothic Book" panose="020B0503020102020204" pitchFamily="34" charset="0"/>
          </a:endParaRPr>
        </a:p>
      </dgm:t>
    </dgm:pt>
    <dgm:pt modelId="{D9FA8699-1AB9-43C2-9878-DFB1E405E1EE}" type="sibTrans" cxnId="{088D6E5E-AF0A-45C8-9ACF-9E28160F62F6}">
      <dgm:prSet/>
      <dgm:spPr>
        <a:solidFill>
          <a:schemeClr val="accent2">
            <a:lumMod val="60000"/>
            <a:lumOff val="40000"/>
            <a:alpha val="90000"/>
          </a:schemeClr>
        </a:solidFill>
      </dgm:spPr>
      <dgm:t>
        <a:bodyPr/>
        <a:lstStyle/>
        <a:p>
          <a:pPr algn="ctr"/>
          <a:endParaRPr lang="en-US">
            <a:latin typeface="Franklin Gothic Book" panose="020B0503020102020204" pitchFamily="34" charset="0"/>
          </a:endParaRPr>
        </a:p>
      </dgm:t>
    </dgm:pt>
    <dgm:pt modelId="{2DBC3001-5BBD-47E9-92BE-EB640BDA296F}">
      <dgm:prSet phldrT="[Text]"/>
      <dgm:spPr>
        <a:solidFill>
          <a:schemeClr val="accent4">
            <a:lumMod val="60000"/>
            <a:lumOff val="40000"/>
          </a:schemeClr>
        </a:solidFill>
      </dgm:spPr>
      <dgm:t>
        <a:bodyPr/>
        <a:lstStyle/>
        <a:p>
          <a:pPr algn="ctr"/>
          <a:r>
            <a:rPr lang="en-US">
              <a:solidFill>
                <a:schemeClr val="tx1"/>
              </a:solidFill>
              <a:latin typeface="Franklin Gothic Book"/>
            </a:rPr>
            <a:t>Use events to create a supportive environment for physical activity</a:t>
          </a:r>
        </a:p>
      </dgm:t>
    </dgm:pt>
    <dgm:pt modelId="{9721632A-B2C8-467D-AAE4-C97389670458}" type="parTrans" cxnId="{313CE784-F947-4162-B87F-46B7B2AB5905}">
      <dgm:prSet/>
      <dgm:spPr/>
      <dgm:t>
        <a:bodyPr/>
        <a:lstStyle/>
        <a:p>
          <a:pPr algn="ctr"/>
          <a:endParaRPr lang="en-US">
            <a:latin typeface="Franklin Gothic Book" panose="020B0503020102020204" pitchFamily="34" charset="0"/>
          </a:endParaRPr>
        </a:p>
      </dgm:t>
    </dgm:pt>
    <dgm:pt modelId="{1F51B426-EC5F-4399-8651-4D956CD2F54E}" type="sibTrans" cxnId="{313CE784-F947-4162-B87F-46B7B2AB5905}">
      <dgm:prSet/>
      <dgm:spPr>
        <a:solidFill>
          <a:schemeClr val="accent4">
            <a:lumMod val="60000"/>
            <a:lumOff val="40000"/>
            <a:alpha val="90000"/>
          </a:schemeClr>
        </a:solidFill>
      </dgm:spPr>
      <dgm:t>
        <a:bodyPr/>
        <a:lstStyle/>
        <a:p>
          <a:pPr algn="ctr"/>
          <a:endParaRPr lang="en-US">
            <a:latin typeface="Franklin Gothic Book" panose="020B0503020102020204" pitchFamily="34" charset="0"/>
          </a:endParaRPr>
        </a:p>
      </dgm:t>
    </dgm:pt>
    <dgm:pt modelId="{4E773C8B-1F98-4E35-BE02-237E321EE2F1}">
      <dgm:prSet phldrT="[Text]"/>
      <dgm:spPr>
        <a:solidFill>
          <a:schemeClr val="accent3">
            <a:lumMod val="60000"/>
            <a:lumOff val="40000"/>
          </a:schemeClr>
        </a:solidFill>
      </dgm:spPr>
      <dgm:t>
        <a:bodyPr/>
        <a:lstStyle/>
        <a:p>
          <a:pPr algn="ctr"/>
          <a:r>
            <a:rPr lang="en-US">
              <a:solidFill>
                <a:schemeClr val="tx1"/>
              </a:solidFill>
              <a:latin typeface="Franklin Gothic Book"/>
            </a:rPr>
            <a:t>Hold community events</a:t>
          </a:r>
        </a:p>
      </dgm:t>
    </dgm:pt>
    <dgm:pt modelId="{4327A157-B835-420C-9D23-FB68D23E22D2}" type="parTrans" cxnId="{90B72162-5B9F-4EF3-A75E-7ED9F30B39D0}">
      <dgm:prSet/>
      <dgm:spPr/>
      <dgm:t>
        <a:bodyPr/>
        <a:lstStyle/>
        <a:p>
          <a:pPr algn="ctr"/>
          <a:endParaRPr lang="en-US">
            <a:latin typeface="Franklin Gothic Book" panose="020B0503020102020204" pitchFamily="34" charset="0"/>
          </a:endParaRPr>
        </a:p>
      </dgm:t>
    </dgm:pt>
    <dgm:pt modelId="{E8477574-D5F7-4E2E-ADA7-4F04CF6426E7}" type="sibTrans" cxnId="{90B72162-5B9F-4EF3-A75E-7ED9F30B39D0}">
      <dgm:prSet/>
      <dgm:spPr/>
      <dgm:t>
        <a:bodyPr/>
        <a:lstStyle/>
        <a:p>
          <a:pPr algn="ctr"/>
          <a:endParaRPr lang="en-US">
            <a:latin typeface="Franklin Gothic Book" panose="020B0503020102020204" pitchFamily="34" charset="0"/>
          </a:endParaRPr>
        </a:p>
      </dgm:t>
    </dgm:pt>
    <dgm:pt modelId="{EE2379FE-FCD5-44D2-919D-4E27A7B46939}" type="pres">
      <dgm:prSet presAssocID="{0353F7A5-7459-4AEE-B02B-E2BF12499A71}" presName="outerComposite" presStyleCnt="0">
        <dgm:presLayoutVars>
          <dgm:chMax val="5"/>
          <dgm:dir/>
          <dgm:resizeHandles val="exact"/>
        </dgm:presLayoutVars>
      </dgm:prSet>
      <dgm:spPr/>
    </dgm:pt>
    <dgm:pt modelId="{9D59B86B-63BB-4D93-B481-DBC20E834A6D}" type="pres">
      <dgm:prSet presAssocID="{0353F7A5-7459-4AEE-B02B-E2BF12499A71}" presName="dummyMaxCanvas" presStyleCnt="0">
        <dgm:presLayoutVars/>
      </dgm:prSet>
      <dgm:spPr/>
    </dgm:pt>
    <dgm:pt modelId="{FF97600E-366D-41C2-8F27-AE87DC4B823B}" type="pres">
      <dgm:prSet presAssocID="{0353F7A5-7459-4AEE-B02B-E2BF12499A71}" presName="ThreeNodes_1" presStyleLbl="node1" presStyleIdx="0" presStyleCnt="3">
        <dgm:presLayoutVars>
          <dgm:bulletEnabled val="1"/>
        </dgm:presLayoutVars>
      </dgm:prSet>
      <dgm:spPr/>
    </dgm:pt>
    <dgm:pt modelId="{D4740E6D-6E36-4D4F-B476-D613E8289710}" type="pres">
      <dgm:prSet presAssocID="{0353F7A5-7459-4AEE-B02B-E2BF12499A71}" presName="ThreeNodes_2" presStyleLbl="node1" presStyleIdx="1" presStyleCnt="3">
        <dgm:presLayoutVars>
          <dgm:bulletEnabled val="1"/>
        </dgm:presLayoutVars>
      </dgm:prSet>
      <dgm:spPr/>
    </dgm:pt>
    <dgm:pt modelId="{D92FA736-2165-434C-BED7-60E113DFAF79}" type="pres">
      <dgm:prSet presAssocID="{0353F7A5-7459-4AEE-B02B-E2BF12499A71}" presName="ThreeNodes_3" presStyleLbl="node1" presStyleIdx="2" presStyleCnt="3">
        <dgm:presLayoutVars>
          <dgm:bulletEnabled val="1"/>
        </dgm:presLayoutVars>
      </dgm:prSet>
      <dgm:spPr/>
    </dgm:pt>
    <dgm:pt modelId="{8E56378E-73DB-4678-9498-8D3A005B1702}" type="pres">
      <dgm:prSet presAssocID="{0353F7A5-7459-4AEE-B02B-E2BF12499A71}" presName="ThreeConn_1-2" presStyleLbl="fgAccFollowNode1" presStyleIdx="0" presStyleCnt="2">
        <dgm:presLayoutVars>
          <dgm:bulletEnabled val="1"/>
        </dgm:presLayoutVars>
      </dgm:prSet>
      <dgm:spPr/>
    </dgm:pt>
    <dgm:pt modelId="{DAEAC445-EC7B-4A1A-AC0B-22F4F5CDBB82}" type="pres">
      <dgm:prSet presAssocID="{0353F7A5-7459-4AEE-B02B-E2BF12499A71}" presName="ThreeConn_2-3" presStyleLbl="fgAccFollowNode1" presStyleIdx="1" presStyleCnt="2">
        <dgm:presLayoutVars>
          <dgm:bulletEnabled val="1"/>
        </dgm:presLayoutVars>
      </dgm:prSet>
      <dgm:spPr/>
    </dgm:pt>
    <dgm:pt modelId="{7FCC6C07-D8A6-49CB-B11A-6BE52D76173D}" type="pres">
      <dgm:prSet presAssocID="{0353F7A5-7459-4AEE-B02B-E2BF12499A71}" presName="ThreeNodes_1_text" presStyleLbl="node1" presStyleIdx="2" presStyleCnt="3">
        <dgm:presLayoutVars>
          <dgm:bulletEnabled val="1"/>
        </dgm:presLayoutVars>
      </dgm:prSet>
      <dgm:spPr/>
    </dgm:pt>
    <dgm:pt modelId="{A6442D5C-80CD-4D61-9A48-88611FB0FF30}" type="pres">
      <dgm:prSet presAssocID="{0353F7A5-7459-4AEE-B02B-E2BF12499A71}" presName="ThreeNodes_2_text" presStyleLbl="node1" presStyleIdx="2" presStyleCnt="3">
        <dgm:presLayoutVars>
          <dgm:bulletEnabled val="1"/>
        </dgm:presLayoutVars>
      </dgm:prSet>
      <dgm:spPr/>
    </dgm:pt>
    <dgm:pt modelId="{9F7B07E5-F1F6-491A-9D61-E4398FA3F5C5}" type="pres">
      <dgm:prSet presAssocID="{0353F7A5-7459-4AEE-B02B-E2BF12499A71}" presName="ThreeNodes_3_text" presStyleLbl="node1" presStyleIdx="2" presStyleCnt="3">
        <dgm:presLayoutVars>
          <dgm:bulletEnabled val="1"/>
        </dgm:presLayoutVars>
      </dgm:prSet>
      <dgm:spPr/>
    </dgm:pt>
  </dgm:ptLst>
  <dgm:cxnLst>
    <dgm:cxn modelId="{1C4F2427-72E6-4D14-8692-32DE4F01986B}" type="presOf" srcId="{18E1AFE1-D1B4-4011-9B82-9E1EDC193BD3}" destId="{7FCC6C07-D8A6-49CB-B11A-6BE52D76173D}" srcOrd="1" destOrd="0" presId="urn:microsoft.com/office/officeart/2005/8/layout/vProcess5"/>
    <dgm:cxn modelId="{4DDB965C-A9A6-48AD-B18B-AA2B98EF4C21}" type="presOf" srcId="{2DBC3001-5BBD-47E9-92BE-EB640BDA296F}" destId="{D4740E6D-6E36-4D4F-B476-D613E8289710}" srcOrd="0" destOrd="0" presId="urn:microsoft.com/office/officeart/2005/8/layout/vProcess5"/>
    <dgm:cxn modelId="{088D6E5E-AF0A-45C8-9ACF-9E28160F62F6}" srcId="{0353F7A5-7459-4AEE-B02B-E2BF12499A71}" destId="{18E1AFE1-D1B4-4011-9B82-9E1EDC193BD3}" srcOrd="0" destOrd="0" parTransId="{ED851F62-A31F-495F-9F08-2C7E253925B6}" sibTransId="{D9FA8699-1AB9-43C2-9878-DFB1E405E1EE}"/>
    <dgm:cxn modelId="{8AEB795F-BF0C-4307-8308-81FCA7CAED46}" type="presOf" srcId="{2DBC3001-5BBD-47E9-92BE-EB640BDA296F}" destId="{A6442D5C-80CD-4D61-9A48-88611FB0FF30}" srcOrd="1" destOrd="0" presId="urn:microsoft.com/office/officeart/2005/8/layout/vProcess5"/>
    <dgm:cxn modelId="{90B72162-5B9F-4EF3-A75E-7ED9F30B39D0}" srcId="{0353F7A5-7459-4AEE-B02B-E2BF12499A71}" destId="{4E773C8B-1F98-4E35-BE02-237E321EE2F1}" srcOrd="2" destOrd="0" parTransId="{4327A157-B835-420C-9D23-FB68D23E22D2}" sibTransId="{E8477574-D5F7-4E2E-ADA7-4F04CF6426E7}"/>
    <dgm:cxn modelId="{1A5FF772-49EC-46D8-9309-7BB732D3815F}" type="presOf" srcId="{4E773C8B-1F98-4E35-BE02-237E321EE2F1}" destId="{D92FA736-2165-434C-BED7-60E113DFAF79}" srcOrd="0" destOrd="0" presId="urn:microsoft.com/office/officeart/2005/8/layout/vProcess5"/>
    <dgm:cxn modelId="{9D6AE67A-AF9B-49CB-B8C1-9010F9785923}" type="presOf" srcId="{0353F7A5-7459-4AEE-B02B-E2BF12499A71}" destId="{EE2379FE-FCD5-44D2-919D-4E27A7B46939}" srcOrd="0" destOrd="0" presId="urn:microsoft.com/office/officeart/2005/8/layout/vProcess5"/>
    <dgm:cxn modelId="{313CE784-F947-4162-B87F-46B7B2AB5905}" srcId="{0353F7A5-7459-4AEE-B02B-E2BF12499A71}" destId="{2DBC3001-5BBD-47E9-92BE-EB640BDA296F}" srcOrd="1" destOrd="0" parTransId="{9721632A-B2C8-467D-AAE4-C97389670458}" sibTransId="{1F51B426-EC5F-4399-8651-4D956CD2F54E}"/>
    <dgm:cxn modelId="{3A01BE8E-07DB-445C-849F-74F69454D3C1}" type="presOf" srcId="{1F51B426-EC5F-4399-8651-4D956CD2F54E}" destId="{DAEAC445-EC7B-4A1A-AC0B-22F4F5CDBB82}" srcOrd="0" destOrd="0" presId="urn:microsoft.com/office/officeart/2005/8/layout/vProcess5"/>
    <dgm:cxn modelId="{68B485BE-A3C9-4F6C-924B-D9DE213DFC8D}" type="presOf" srcId="{D9FA8699-1AB9-43C2-9878-DFB1E405E1EE}" destId="{8E56378E-73DB-4678-9498-8D3A005B1702}" srcOrd="0" destOrd="0" presId="urn:microsoft.com/office/officeart/2005/8/layout/vProcess5"/>
    <dgm:cxn modelId="{7FC20EDD-8F6B-41FA-9D72-A76889B84B46}" type="presOf" srcId="{4E773C8B-1F98-4E35-BE02-237E321EE2F1}" destId="{9F7B07E5-F1F6-491A-9D61-E4398FA3F5C5}" srcOrd="1" destOrd="0" presId="urn:microsoft.com/office/officeart/2005/8/layout/vProcess5"/>
    <dgm:cxn modelId="{B6434DFC-41AD-47E4-A708-EE1892BCA2D1}" type="presOf" srcId="{18E1AFE1-D1B4-4011-9B82-9E1EDC193BD3}" destId="{FF97600E-366D-41C2-8F27-AE87DC4B823B}" srcOrd="0" destOrd="0" presId="urn:microsoft.com/office/officeart/2005/8/layout/vProcess5"/>
    <dgm:cxn modelId="{1A3856D4-B956-4F30-B7C5-DED7C0A74822}" type="presParOf" srcId="{EE2379FE-FCD5-44D2-919D-4E27A7B46939}" destId="{9D59B86B-63BB-4D93-B481-DBC20E834A6D}" srcOrd="0" destOrd="0" presId="urn:microsoft.com/office/officeart/2005/8/layout/vProcess5"/>
    <dgm:cxn modelId="{074E1969-97A9-4470-B3F0-3E0A63F0FC29}" type="presParOf" srcId="{EE2379FE-FCD5-44D2-919D-4E27A7B46939}" destId="{FF97600E-366D-41C2-8F27-AE87DC4B823B}" srcOrd="1" destOrd="0" presId="urn:microsoft.com/office/officeart/2005/8/layout/vProcess5"/>
    <dgm:cxn modelId="{032CE1A9-CF20-4659-A718-AD13AE700C03}" type="presParOf" srcId="{EE2379FE-FCD5-44D2-919D-4E27A7B46939}" destId="{D4740E6D-6E36-4D4F-B476-D613E8289710}" srcOrd="2" destOrd="0" presId="urn:microsoft.com/office/officeart/2005/8/layout/vProcess5"/>
    <dgm:cxn modelId="{460C4C70-1840-438A-8606-F6E9D9074CED}" type="presParOf" srcId="{EE2379FE-FCD5-44D2-919D-4E27A7B46939}" destId="{D92FA736-2165-434C-BED7-60E113DFAF79}" srcOrd="3" destOrd="0" presId="urn:microsoft.com/office/officeart/2005/8/layout/vProcess5"/>
    <dgm:cxn modelId="{72662BC1-3D3B-4E7A-B836-D5FC12292B1E}" type="presParOf" srcId="{EE2379FE-FCD5-44D2-919D-4E27A7B46939}" destId="{8E56378E-73DB-4678-9498-8D3A005B1702}" srcOrd="4" destOrd="0" presId="urn:microsoft.com/office/officeart/2005/8/layout/vProcess5"/>
    <dgm:cxn modelId="{B219A852-A68C-4CDA-9674-EA4D30AC8FBF}" type="presParOf" srcId="{EE2379FE-FCD5-44D2-919D-4E27A7B46939}" destId="{DAEAC445-EC7B-4A1A-AC0B-22F4F5CDBB82}" srcOrd="5" destOrd="0" presId="urn:microsoft.com/office/officeart/2005/8/layout/vProcess5"/>
    <dgm:cxn modelId="{43EA4514-185E-403C-8CE4-3AFC91793A3E}" type="presParOf" srcId="{EE2379FE-FCD5-44D2-919D-4E27A7B46939}" destId="{7FCC6C07-D8A6-49CB-B11A-6BE52D76173D}" srcOrd="6" destOrd="0" presId="urn:microsoft.com/office/officeart/2005/8/layout/vProcess5"/>
    <dgm:cxn modelId="{A306A7EF-0D3C-41B4-96EB-D5A23A154D87}" type="presParOf" srcId="{EE2379FE-FCD5-44D2-919D-4E27A7B46939}" destId="{A6442D5C-80CD-4D61-9A48-88611FB0FF30}" srcOrd="7" destOrd="0" presId="urn:microsoft.com/office/officeart/2005/8/layout/vProcess5"/>
    <dgm:cxn modelId="{5F49EB8A-D48E-4541-80CA-6559527C5EA3}" type="presParOf" srcId="{EE2379FE-FCD5-44D2-919D-4E27A7B46939}" destId="{9F7B07E5-F1F6-491A-9D61-E4398FA3F5C5}" srcOrd="8" destOrd="0" presId="urn:microsoft.com/office/officeart/2005/8/layout/vProcess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6AECE9D-9609-2043-A866-A1D8C7C04EDD}" type="doc">
      <dgm:prSet loTypeId="urn:microsoft.com/office/officeart/2005/8/layout/pList2" loCatId="" qsTypeId="urn:microsoft.com/office/officeart/2005/8/quickstyle/simple5" qsCatId="simple" csTypeId="urn:microsoft.com/office/officeart/2005/8/colors/colorful1" csCatId="colorful" phldr="1"/>
      <dgm:spPr/>
    </dgm:pt>
    <dgm:pt modelId="{D5220AB9-D2C2-8748-8032-F3F38CB76B1C}">
      <dgm:prSet phldrT="[Text]" custT="1">
        <dgm:style>
          <a:lnRef idx="0">
            <a:schemeClr val="accent1"/>
          </a:lnRef>
          <a:fillRef idx="3">
            <a:schemeClr val="accent1"/>
          </a:fillRef>
          <a:effectRef idx="3">
            <a:schemeClr val="accent1"/>
          </a:effectRef>
          <a:fontRef idx="minor">
            <a:schemeClr val="lt1"/>
          </a:fontRef>
        </dgm:style>
      </dgm:prSet>
      <dgm:spPr/>
      <dgm:t>
        <a:bodyPr anchor="ctr"/>
        <a:lstStyle/>
        <a:p>
          <a:pPr algn="ctr"/>
          <a:r>
            <a:rPr lang="en-US" sz="2600" b="0">
              <a:effectLst>
                <a:outerShdw blurRad="38100" dist="38100" dir="2700000" algn="tl">
                  <a:srgbClr val="000000">
                    <a:alpha val="43137"/>
                  </a:srgbClr>
                </a:outerShdw>
              </a:effectLst>
              <a:latin typeface="Franklin Gothic Book" panose="020B0503020102020204" pitchFamily="34" charset="0"/>
            </a:rPr>
            <a:t>Motivational and Support  Strategies</a:t>
          </a:r>
        </a:p>
        <a:p>
          <a:pPr algn="ctr"/>
          <a:endParaRPr lang="en-US" sz="1600" b="0">
            <a:effectLst>
              <a:outerShdw blurRad="38100" dist="38100" dir="2700000" algn="tl">
                <a:srgbClr val="000000">
                  <a:alpha val="43137"/>
                </a:srgbClr>
              </a:outerShdw>
            </a:effectLst>
            <a:latin typeface="Franklin Gothic Book" panose="020B0503020102020204" pitchFamily="34" charset="0"/>
          </a:endParaRPr>
        </a:p>
      </dgm:t>
    </dgm:pt>
    <dgm:pt modelId="{912D7560-60BA-014B-8703-5BEDBC9B2E67}" type="parTrans" cxnId="{C8A67675-6890-A94F-9F07-8990DF2EF615}">
      <dgm:prSet/>
      <dgm:spPr/>
      <dgm:t>
        <a:bodyPr/>
        <a:lstStyle/>
        <a:p>
          <a:pPr algn="ctr"/>
          <a:endParaRPr lang="en-US" b="0">
            <a:effectLst>
              <a:outerShdw blurRad="38100" dist="38100" dir="2700000" algn="tl">
                <a:srgbClr val="000000">
                  <a:alpha val="43137"/>
                </a:srgbClr>
              </a:outerShdw>
            </a:effectLst>
            <a:latin typeface="+mj-lt"/>
          </a:endParaRPr>
        </a:p>
      </dgm:t>
    </dgm:pt>
    <dgm:pt modelId="{881AE28A-2EC0-B545-BA6E-C6FABA2D6D1B}" type="sibTrans" cxnId="{C8A67675-6890-A94F-9F07-8990DF2EF615}">
      <dgm:prSet/>
      <dgm:spPr/>
      <dgm:t>
        <a:bodyPr/>
        <a:lstStyle/>
        <a:p>
          <a:pPr algn="ctr"/>
          <a:endParaRPr lang="en-US" b="0">
            <a:effectLst>
              <a:outerShdw blurRad="38100" dist="38100" dir="2700000" algn="tl">
                <a:srgbClr val="000000">
                  <a:alpha val="43137"/>
                </a:srgbClr>
              </a:outerShdw>
            </a:effectLst>
            <a:latin typeface="+mj-lt"/>
          </a:endParaRPr>
        </a:p>
      </dgm:t>
    </dgm:pt>
    <dgm:pt modelId="{B94B2147-1E58-0E4B-BCE0-63E503B5A451}" type="pres">
      <dgm:prSet presAssocID="{36AECE9D-9609-2043-A866-A1D8C7C04EDD}" presName="Name0" presStyleCnt="0">
        <dgm:presLayoutVars>
          <dgm:dir/>
          <dgm:resizeHandles val="exact"/>
        </dgm:presLayoutVars>
      </dgm:prSet>
      <dgm:spPr/>
    </dgm:pt>
    <dgm:pt modelId="{4C64595D-08D8-E048-829B-EAD0A070B662}" type="pres">
      <dgm:prSet presAssocID="{36AECE9D-9609-2043-A866-A1D8C7C04EDD}" presName="bkgdShp" presStyleLbl="alignAccFollowNode1" presStyleIdx="0" presStyleCnt="1" custLinFactNeighborX="-447"/>
      <dgm:spPr/>
    </dgm:pt>
    <dgm:pt modelId="{ECBA7596-AE52-0F4A-AD40-38FB807B79FB}" type="pres">
      <dgm:prSet presAssocID="{36AECE9D-9609-2043-A866-A1D8C7C04EDD}" presName="linComp" presStyleCnt="0"/>
      <dgm:spPr/>
    </dgm:pt>
    <dgm:pt modelId="{EE246C3C-D74E-DD4B-82D7-B4197738ADAB}" type="pres">
      <dgm:prSet presAssocID="{D5220AB9-D2C2-8748-8032-F3F38CB76B1C}" presName="compNode" presStyleCnt="0"/>
      <dgm:spPr/>
    </dgm:pt>
    <dgm:pt modelId="{F6B64920-636D-4C4F-866C-03A2724D6786}" type="pres">
      <dgm:prSet presAssocID="{D5220AB9-D2C2-8748-8032-F3F38CB76B1C}" presName="node" presStyleLbl="node1" presStyleIdx="0" presStyleCnt="1">
        <dgm:presLayoutVars>
          <dgm:bulletEnabled val="1"/>
        </dgm:presLayoutVars>
      </dgm:prSet>
      <dgm:spPr/>
    </dgm:pt>
    <dgm:pt modelId="{AA40D25C-6B17-0241-BF79-1961933FC315}" type="pres">
      <dgm:prSet presAssocID="{D5220AB9-D2C2-8748-8032-F3F38CB76B1C}" presName="invisiNode" presStyleLbl="node1" presStyleIdx="0" presStyleCnt="1"/>
      <dgm:spPr/>
    </dgm:pt>
    <dgm:pt modelId="{F5E1EF79-8454-7F46-9175-365E83503746}" type="pres">
      <dgm:prSet presAssocID="{D5220AB9-D2C2-8748-8032-F3F38CB76B1C}" presName="imagNode" presStyleLbl="fgImgPlace1" presStyleIdx="0" presStyleCnt="1"/>
      <dgm:spPr>
        <a:noFill/>
      </dgm:spPr>
    </dgm:pt>
  </dgm:ptLst>
  <dgm:cxnLst>
    <dgm:cxn modelId="{C8A67675-6890-A94F-9F07-8990DF2EF615}" srcId="{36AECE9D-9609-2043-A866-A1D8C7C04EDD}" destId="{D5220AB9-D2C2-8748-8032-F3F38CB76B1C}" srcOrd="0" destOrd="0" parTransId="{912D7560-60BA-014B-8703-5BEDBC9B2E67}" sibTransId="{881AE28A-2EC0-B545-BA6E-C6FABA2D6D1B}"/>
    <dgm:cxn modelId="{07E07497-6D0B-4447-A2FE-90F061C69AF0}" type="presOf" srcId="{D5220AB9-D2C2-8748-8032-F3F38CB76B1C}" destId="{F6B64920-636D-4C4F-866C-03A2724D6786}" srcOrd="0" destOrd="0" presId="urn:microsoft.com/office/officeart/2005/8/layout/pList2"/>
    <dgm:cxn modelId="{2CB040EC-5D0D-452F-92B0-2615031A0F33}" type="presOf" srcId="{36AECE9D-9609-2043-A866-A1D8C7C04EDD}" destId="{B94B2147-1E58-0E4B-BCE0-63E503B5A451}" srcOrd="0" destOrd="0" presId="urn:microsoft.com/office/officeart/2005/8/layout/pList2"/>
    <dgm:cxn modelId="{73EAA418-8BA8-4921-A8BC-FF9BF21DE06E}" type="presParOf" srcId="{B94B2147-1E58-0E4B-BCE0-63E503B5A451}" destId="{4C64595D-08D8-E048-829B-EAD0A070B662}" srcOrd="0" destOrd="0" presId="urn:microsoft.com/office/officeart/2005/8/layout/pList2"/>
    <dgm:cxn modelId="{B5206FD7-6D93-4E5B-AF26-7B50B8EB84F6}" type="presParOf" srcId="{B94B2147-1E58-0E4B-BCE0-63E503B5A451}" destId="{ECBA7596-AE52-0F4A-AD40-38FB807B79FB}" srcOrd="1" destOrd="0" presId="urn:microsoft.com/office/officeart/2005/8/layout/pList2"/>
    <dgm:cxn modelId="{697D1B43-258E-49A3-A24E-8149332A0FCC}" type="presParOf" srcId="{ECBA7596-AE52-0F4A-AD40-38FB807B79FB}" destId="{EE246C3C-D74E-DD4B-82D7-B4197738ADAB}" srcOrd="0" destOrd="0" presId="urn:microsoft.com/office/officeart/2005/8/layout/pList2"/>
    <dgm:cxn modelId="{A57F7801-CC81-47D4-A6EF-E877BE35CADC}" type="presParOf" srcId="{EE246C3C-D74E-DD4B-82D7-B4197738ADAB}" destId="{F6B64920-636D-4C4F-866C-03A2724D6786}" srcOrd="0" destOrd="0" presId="urn:microsoft.com/office/officeart/2005/8/layout/pList2"/>
    <dgm:cxn modelId="{01AD0EC7-BF7B-42E2-9154-C7D1109C5802}" type="presParOf" srcId="{EE246C3C-D74E-DD4B-82D7-B4197738ADAB}" destId="{AA40D25C-6B17-0241-BF79-1961933FC315}" srcOrd="1" destOrd="0" presId="urn:microsoft.com/office/officeart/2005/8/layout/pList2"/>
    <dgm:cxn modelId="{FFF0A86C-DC88-4BE9-859D-71819B192DA5}" type="presParOf" srcId="{EE246C3C-D74E-DD4B-82D7-B4197738ADAB}" destId="{F5E1EF79-8454-7F46-9175-365E83503746}"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892EF81-B6A6-40F1-BB54-CCA55B0A7632}"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6FCE87FA-1D1C-4E8C-83CB-21875701BDEB}">
      <dgm:prSet phldrT="[Text]" custT="1"/>
      <dgm:spPr/>
      <dgm:t>
        <a:bodyPr/>
        <a:lstStyle/>
        <a:p>
          <a:r>
            <a:rPr lang="en-US" sz="2400" baseline="0">
              <a:latin typeface="Franklin Gothic Book" panose="020B0503020102020204" pitchFamily="34" charset="0"/>
            </a:rPr>
            <a:t>Individual Needs</a:t>
          </a:r>
        </a:p>
      </dgm:t>
    </dgm:pt>
    <dgm:pt modelId="{209AFA38-7BC5-4FEA-BEC7-B86D8ADF2035}" type="parTrans" cxnId="{40B93DE6-5843-46ED-AFA3-D0058D6EEBE5}">
      <dgm:prSet/>
      <dgm:spPr/>
      <dgm:t>
        <a:bodyPr/>
        <a:lstStyle/>
        <a:p>
          <a:endParaRPr lang="en-US" sz="2400" baseline="0">
            <a:latin typeface="Franklin Gothic Book" panose="020B0503020102020204" pitchFamily="34" charset="0"/>
          </a:endParaRPr>
        </a:p>
      </dgm:t>
    </dgm:pt>
    <dgm:pt modelId="{ACF8699A-4519-4A9A-A6A1-7AC4036B0492}" type="sibTrans" cxnId="{40B93DE6-5843-46ED-AFA3-D0058D6EEBE5}">
      <dgm:prSet/>
      <dgm:spPr/>
      <dgm:t>
        <a:bodyPr/>
        <a:lstStyle/>
        <a:p>
          <a:endParaRPr lang="en-US" sz="2400" baseline="0">
            <a:latin typeface="Franklin Gothic Book" panose="020B0503020102020204" pitchFamily="34" charset="0"/>
          </a:endParaRPr>
        </a:p>
      </dgm:t>
    </dgm:pt>
    <dgm:pt modelId="{0351B1B9-0D55-4889-A427-07A4D7EC9DC6}">
      <dgm:prSet phldrT="[Text]" custT="1"/>
      <dgm:spPr/>
      <dgm:t>
        <a:bodyPr/>
        <a:lstStyle/>
        <a:p>
          <a:r>
            <a:rPr lang="en-US" sz="2400" baseline="0">
              <a:latin typeface="Franklin Gothic Book" panose="020B0503020102020204" pitchFamily="34" charset="0"/>
            </a:rPr>
            <a:t>Positive Reinforcement</a:t>
          </a:r>
        </a:p>
      </dgm:t>
    </dgm:pt>
    <dgm:pt modelId="{50AFD2D2-C813-405E-BDA4-E4EB52D639D4}" type="parTrans" cxnId="{D6214AA8-1BF4-4753-A36D-2C95FFB76567}">
      <dgm:prSet/>
      <dgm:spPr/>
      <dgm:t>
        <a:bodyPr/>
        <a:lstStyle/>
        <a:p>
          <a:endParaRPr lang="en-US" sz="2400" baseline="0">
            <a:latin typeface="Franklin Gothic Book" panose="020B0503020102020204" pitchFamily="34" charset="0"/>
          </a:endParaRPr>
        </a:p>
      </dgm:t>
    </dgm:pt>
    <dgm:pt modelId="{7907E7B6-BEC6-430A-80A8-2EC2CBEECDAB}" type="sibTrans" cxnId="{D6214AA8-1BF4-4753-A36D-2C95FFB76567}">
      <dgm:prSet/>
      <dgm:spPr/>
      <dgm:t>
        <a:bodyPr/>
        <a:lstStyle/>
        <a:p>
          <a:endParaRPr lang="en-US" sz="2400" baseline="0">
            <a:latin typeface="Franklin Gothic Book" panose="020B0503020102020204" pitchFamily="34" charset="0"/>
          </a:endParaRPr>
        </a:p>
      </dgm:t>
    </dgm:pt>
    <dgm:pt modelId="{228769B8-25B4-4A56-9398-03C05EE36DA0}">
      <dgm:prSet phldrT="[Text]" custT="1"/>
      <dgm:spPr/>
      <dgm:t>
        <a:bodyPr/>
        <a:lstStyle/>
        <a:p>
          <a:r>
            <a:rPr lang="en-US" sz="2400" baseline="0">
              <a:latin typeface="Franklin Gothic Book" panose="020B0503020102020204" pitchFamily="34" charset="0"/>
            </a:rPr>
            <a:t>“Buddy” Contracts</a:t>
          </a:r>
        </a:p>
      </dgm:t>
    </dgm:pt>
    <dgm:pt modelId="{A4E0FD4B-F4C2-498D-8892-993AABEFE6A2}" type="parTrans" cxnId="{3CED51D2-13E0-446A-9809-F509974BB916}">
      <dgm:prSet/>
      <dgm:spPr/>
      <dgm:t>
        <a:bodyPr/>
        <a:lstStyle/>
        <a:p>
          <a:endParaRPr lang="en-US" sz="2400" baseline="0">
            <a:latin typeface="Franklin Gothic Book" panose="020B0503020102020204" pitchFamily="34" charset="0"/>
          </a:endParaRPr>
        </a:p>
      </dgm:t>
    </dgm:pt>
    <dgm:pt modelId="{2A61AC71-8195-411B-9730-86CE8CD2C7B3}" type="sibTrans" cxnId="{3CED51D2-13E0-446A-9809-F509974BB916}">
      <dgm:prSet/>
      <dgm:spPr/>
      <dgm:t>
        <a:bodyPr/>
        <a:lstStyle/>
        <a:p>
          <a:endParaRPr lang="en-US" sz="2400" baseline="0">
            <a:latin typeface="Franklin Gothic Book" panose="020B0503020102020204" pitchFamily="34" charset="0"/>
          </a:endParaRPr>
        </a:p>
      </dgm:t>
    </dgm:pt>
    <dgm:pt modelId="{EE106260-4602-4DE0-AA37-EEDB0453AB8F}">
      <dgm:prSet phldrT="[Text]" custT="1"/>
      <dgm:spPr/>
      <dgm:t>
        <a:bodyPr/>
        <a:lstStyle/>
        <a:p>
          <a:r>
            <a:rPr lang="en-US" sz="2400" baseline="0">
              <a:latin typeface="Franklin Gothic Book" panose="020B0503020102020204" pitchFamily="34" charset="0"/>
            </a:rPr>
            <a:t>Goal Setting</a:t>
          </a:r>
        </a:p>
      </dgm:t>
    </dgm:pt>
    <dgm:pt modelId="{1BBAFD4B-B7CD-4E3E-8FDF-2D1AA40DC66A}" type="parTrans" cxnId="{E9D30A1A-21E4-4D80-B0D3-0DA0DA39936F}">
      <dgm:prSet/>
      <dgm:spPr/>
      <dgm:t>
        <a:bodyPr/>
        <a:lstStyle/>
        <a:p>
          <a:endParaRPr lang="en-US" sz="2400" baseline="0">
            <a:latin typeface="Franklin Gothic Book" panose="020B0503020102020204" pitchFamily="34" charset="0"/>
          </a:endParaRPr>
        </a:p>
      </dgm:t>
    </dgm:pt>
    <dgm:pt modelId="{D5D59966-8D2B-4B4B-BAF4-E65FA761A5D0}" type="sibTrans" cxnId="{E9D30A1A-21E4-4D80-B0D3-0DA0DA39936F}">
      <dgm:prSet/>
      <dgm:spPr/>
      <dgm:t>
        <a:bodyPr/>
        <a:lstStyle/>
        <a:p>
          <a:endParaRPr lang="en-US" sz="2400" baseline="0">
            <a:latin typeface="Franklin Gothic Book" panose="020B0503020102020204" pitchFamily="34" charset="0"/>
          </a:endParaRPr>
        </a:p>
      </dgm:t>
    </dgm:pt>
    <dgm:pt modelId="{2CC3D58C-6932-4612-A5BD-B6CC40BEFF13}">
      <dgm:prSet phldrT="[Text]" custT="1"/>
      <dgm:spPr/>
      <dgm:t>
        <a:bodyPr/>
        <a:lstStyle/>
        <a:p>
          <a:r>
            <a:rPr lang="en-US" sz="2400" baseline="0">
              <a:latin typeface="Franklin Gothic Book" panose="020B0503020102020204" pitchFamily="34" charset="0"/>
            </a:rPr>
            <a:t>Health Education</a:t>
          </a:r>
        </a:p>
      </dgm:t>
    </dgm:pt>
    <dgm:pt modelId="{218896E7-084F-46E2-B8CF-8249EEEE1E18}" type="parTrans" cxnId="{497DCE59-D067-4A8D-8BF3-C71C495AEA42}">
      <dgm:prSet/>
      <dgm:spPr/>
      <dgm:t>
        <a:bodyPr/>
        <a:lstStyle/>
        <a:p>
          <a:endParaRPr lang="en-US" sz="2400" baseline="0">
            <a:latin typeface="Franklin Gothic Book" panose="020B0503020102020204" pitchFamily="34" charset="0"/>
          </a:endParaRPr>
        </a:p>
      </dgm:t>
    </dgm:pt>
    <dgm:pt modelId="{71051E76-9279-4256-BD45-69BDBE23205A}" type="sibTrans" cxnId="{497DCE59-D067-4A8D-8BF3-C71C495AEA42}">
      <dgm:prSet/>
      <dgm:spPr/>
      <dgm:t>
        <a:bodyPr/>
        <a:lstStyle/>
        <a:p>
          <a:endParaRPr lang="en-US" sz="2400" baseline="0">
            <a:latin typeface="Franklin Gothic Book" panose="020B0503020102020204" pitchFamily="34" charset="0"/>
          </a:endParaRPr>
        </a:p>
      </dgm:t>
    </dgm:pt>
    <dgm:pt modelId="{0F44160D-2EA0-42B0-AFB7-78CCB37116A2}">
      <dgm:prSet phldrT="[Text]" custT="1"/>
      <dgm:spPr/>
      <dgm:t>
        <a:bodyPr/>
        <a:lstStyle/>
        <a:p>
          <a:r>
            <a:rPr lang="en-US" sz="2400" baseline="0">
              <a:latin typeface="Franklin Gothic Book" panose="020B0503020102020204" pitchFamily="34" charset="0"/>
            </a:rPr>
            <a:t>Active Lifestyle Mindset</a:t>
          </a:r>
        </a:p>
      </dgm:t>
    </dgm:pt>
    <dgm:pt modelId="{43E2426F-945D-4AA3-BF5A-50E59F483DBF}" type="parTrans" cxnId="{A9D17954-6DE5-441A-B08C-31F16A659967}">
      <dgm:prSet/>
      <dgm:spPr/>
      <dgm:t>
        <a:bodyPr/>
        <a:lstStyle/>
        <a:p>
          <a:endParaRPr lang="en-US" sz="2400" baseline="0">
            <a:latin typeface="Franklin Gothic Book" panose="020B0503020102020204" pitchFamily="34" charset="0"/>
          </a:endParaRPr>
        </a:p>
      </dgm:t>
    </dgm:pt>
    <dgm:pt modelId="{D73DEA51-22FC-45BB-93E5-1786C5BDF777}" type="sibTrans" cxnId="{A9D17954-6DE5-441A-B08C-31F16A659967}">
      <dgm:prSet/>
      <dgm:spPr/>
      <dgm:t>
        <a:bodyPr/>
        <a:lstStyle/>
        <a:p>
          <a:endParaRPr lang="en-US" sz="2400" baseline="0">
            <a:latin typeface="Franklin Gothic Book" panose="020B0503020102020204" pitchFamily="34" charset="0"/>
          </a:endParaRPr>
        </a:p>
      </dgm:t>
    </dgm:pt>
    <dgm:pt modelId="{E6CB2794-3D98-42CD-B1F2-64D6420981E0}">
      <dgm:prSet phldrT="[Text]" custT="1"/>
      <dgm:spPr/>
      <dgm:t>
        <a:bodyPr/>
        <a:lstStyle/>
        <a:p>
          <a:r>
            <a:rPr lang="en-US" sz="2400" baseline="0">
              <a:latin typeface="Franklin Gothic Book" panose="020B0503020102020204" pitchFamily="34" charset="0"/>
            </a:rPr>
            <a:t>Reducing Barriers</a:t>
          </a:r>
        </a:p>
      </dgm:t>
    </dgm:pt>
    <dgm:pt modelId="{434DD486-3D43-4EC7-BEF8-A3C57E2FE18F}" type="parTrans" cxnId="{A7245E52-AE90-42FF-BD5E-144E3B401196}">
      <dgm:prSet/>
      <dgm:spPr/>
      <dgm:t>
        <a:bodyPr/>
        <a:lstStyle/>
        <a:p>
          <a:endParaRPr lang="en-US" sz="2400" baseline="0">
            <a:latin typeface="Franklin Gothic Book" panose="020B0503020102020204" pitchFamily="34" charset="0"/>
          </a:endParaRPr>
        </a:p>
      </dgm:t>
    </dgm:pt>
    <dgm:pt modelId="{D3339065-3575-4610-AE0E-89FE4898CC58}" type="sibTrans" cxnId="{A7245E52-AE90-42FF-BD5E-144E3B401196}">
      <dgm:prSet/>
      <dgm:spPr/>
      <dgm:t>
        <a:bodyPr/>
        <a:lstStyle/>
        <a:p>
          <a:endParaRPr lang="en-US" sz="2400" baseline="0">
            <a:latin typeface="Franklin Gothic Book" panose="020B0503020102020204" pitchFamily="34" charset="0"/>
          </a:endParaRPr>
        </a:p>
      </dgm:t>
    </dgm:pt>
    <dgm:pt modelId="{AA69DCB2-8848-4796-91B9-A45E2D74F7B6}" type="pres">
      <dgm:prSet presAssocID="{E892EF81-B6A6-40F1-BB54-CCA55B0A7632}" presName="Name0" presStyleCnt="0">
        <dgm:presLayoutVars>
          <dgm:dir/>
          <dgm:resizeHandles val="exact"/>
        </dgm:presLayoutVars>
      </dgm:prSet>
      <dgm:spPr/>
    </dgm:pt>
    <dgm:pt modelId="{39C28523-1EA7-4033-A38F-5750B9A7587A}" type="pres">
      <dgm:prSet presAssocID="{6FCE87FA-1D1C-4E8C-83CB-21875701BDEB}" presName="compNode" presStyleCnt="0"/>
      <dgm:spPr/>
    </dgm:pt>
    <dgm:pt modelId="{33190B2B-356B-4BDD-B875-92E21307A8C1}" type="pres">
      <dgm:prSet presAssocID="{6FCE87FA-1D1C-4E8C-83CB-21875701BDEB}" presName="pictRect" presStyleLbl="node1" presStyleIdx="0" presStyleCnt="7"/>
      <dgm:spPr/>
    </dgm:pt>
    <dgm:pt modelId="{3F179CAA-A623-40B8-A9E9-82CDFA65971A}" type="pres">
      <dgm:prSet presAssocID="{6FCE87FA-1D1C-4E8C-83CB-21875701BDEB}" presName="textRect" presStyleLbl="revTx" presStyleIdx="0" presStyleCnt="7">
        <dgm:presLayoutVars>
          <dgm:bulletEnabled val="1"/>
        </dgm:presLayoutVars>
      </dgm:prSet>
      <dgm:spPr/>
    </dgm:pt>
    <dgm:pt modelId="{58C3F5B8-B27E-4EDB-A159-DCDA2FDF41CF}" type="pres">
      <dgm:prSet presAssocID="{ACF8699A-4519-4A9A-A6A1-7AC4036B0492}" presName="sibTrans" presStyleLbl="sibTrans2D1" presStyleIdx="0" presStyleCnt="0"/>
      <dgm:spPr/>
    </dgm:pt>
    <dgm:pt modelId="{1E59F458-0AD9-4D48-BDB9-A5F42CACDFDB}" type="pres">
      <dgm:prSet presAssocID="{0351B1B9-0D55-4889-A427-07A4D7EC9DC6}" presName="compNode" presStyleCnt="0"/>
      <dgm:spPr/>
    </dgm:pt>
    <dgm:pt modelId="{56050303-76B3-40F3-88C2-7325E45028FE}" type="pres">
      <dgm:prSet presAssocID="{0351B1B9-0D55-4889-A427-07A4D7EC9DC6}" presName="pictRect" presStyleLbl="node1" presStyleIdx="1" presStyleCnt="7"/>
      <dgm:spPr/>
    </dgm:pt>
    <dgm:pt modelId="{EF159D1C-2381-46D5-B4EE-EDE672644E9F}" type="pres">
      <dgm:prSet presAssocID="{0351B1B9-0D55-4889-A427-07A4D7EC9DC6}" presName="textRect" presStyleLbl="revTx" presStyleIdx="1" presStyleCnt="7">
        <dgm:presLayoutVars>
          <dgm:bulletEnabled val="1"/>
        </dgm:presLayoutVars>
      </dgm:prSet>
      <dgm:spPr/>
    </dgm:pt>
    <dgm:pt modelId="{417D31B1-B642-4139-8C51-8E99F72D65CE}" type="pres">
      <dgm:prSet presAssocID="{7907E7B6-BEC6-430A-80A8-2EC2CBEECDAB}" presName="sibTrans" presStyleLbl="sibTrans2D1" presStyleIdx="0" presStyleCnt="0"/>
      <dgm:spPr/>
    </dgm:pt>
    <dgm:pt modelId="{A623D686-C832-4DB6-899A-0698E516B150}" type="pres">
      <dgm:prSet presAssocID="{228769B8-25B4-4A56-9398-03C05EE36DA0}" presName="compNode" presStyleCnt="0"/>
      <dgm:spPr/>
    </dgm:pt>
    <dgm:pt modelId="{25959009-E21C-4ED8-B6D3-5FA8975FF7D2}" type="pres">
      <dgm:prSet presAssocID="{228769B8-25B4-4A56-9398-03C05EE36DA0}" presName="pictRect" presStyleLbl="node1" presStyleIdx="2" presStyleCnt="7"/>
      <dgm:spPr/>
    </dgm:pt>
    <dgm:pt modelId="{066E108D-7CCF-4431-BFDF-922344A58CE8}" type="pres">
      <dgm:prSet presAssocID="{228769B8-25B4-4A56-9398-03C05EE36DA0}" presName="textRect" presStyleLbl="revTx" presStyleIdx="2" presStyleCnt="7">
        <dgm:presLayoutVars>
          <dgm:bulletEnabled val="1"/>
        </dgm:presLayoutVars>
      </dgm:prSet>
      <dgm:spPr/>
    </dgm:pt>
    <dgm:pt modelId="{71EE6493-D842-422D-A86D-EE6B7273709E}" type="pres">
      <dgm:prSet presAssocID="{2A61AC71-8195-411B-9730-86CE8CD2C7B3}" presName="sibTrans" presStyleLbl="sibTrans2D1" presStyleIdx="0" presStyleCnt="0"/>
      <dgm:spPr/>
    </dgm:pt>
    <dgm:pt modelId="{7E4B8F10-FD39-43DF-A622-FE3322B9551B}" type="pres">
      <dgm:prSet presAssocID="{EE106260-4602-4DE0-AA37-EEDB0453AB8F}" presName="compNode" presStyleCnt="0"/>
      <dgm:spPr/>
    </dgm:pt>
    <dgm:pt modelId="{29D00C12-047D-47A7-AAB5-67038D68EEBE}" type="pres">
      <dgm:prSet presAssocID="{EE106260-4602-4DE0-AA37-EEDB0453AB8F}" presName="pictRect" presStyleLbl="node1" presStyleIdx="3" presStyleCnt="7"/>
      <dgm:spPr/>
    </dgm:pt>
    <dgm:pt modelId="{A9FBAD63-C2E1-4AF5-995C-72A5F7800FE7}" type="pres">
      <dgm:prSet presAssocID="{EE106260-4602-4DE0-AA37-EEDB0453AB8F}" presName="textRect" presStyleLbl="revTx" presStyleIdx="3" presStyleCnt="7">
        <dgm:presLayoutVars>
          <dgm:bulletEnabled val="1"/>
        </dgm:presLayoutVars>
      </dgm:prSet>
      <dgm:spPr/>
    </dgm:pt>
    <dgm:pt modelId="{C8C3C6CB-2100-4300-8E5E-F2907CA7B665}" type="pres">
      <dgm:prSet presAssocID="{D5D59966-8D2B-4B4B-BAF4-E65FA761A5D0}" presName="sibTrans" presStyleLbl="sibTrans2D1" presStyleIdx="0" presStyleCnt="0"/>
      <dgm:spPr/>
    </dgm:pt>
    <dgm:pt modelId="{0B4DB71B-7A3D-4495-8F30-9B67FE889621}" type="pres">
      <dgm:prSet presAssocID="{0F44160D-2EA0-42B0-AFB7-78CCB37116A2}" presName="compNode" presStyleCnt="0"/>
      <dgm:spPr/>
    </dgm:pt>
    <dgm:pt modelId="{E07571E4-0DC5-4DB2-9675-FFC6308D4187}" type="pres">
      <dgm:prSet presAssocID="{0F44160D-2EA0-42B0-AFB7-78CCB37116A2}" presName="pictRect" presStyleLbl="node1" presStyleIdx="4" presStyleCnt="7"/>
      <dgm:spPr/>
    </dgm:pt>
    <dgm:pt modelId="{C248DC48-326E-4570-B915-E2047A05C82D}" type="pres">
      <dgm:prSet presAssocID="{0F44160D-2EA0-42B0-AFB7-78CCB37116A2}" presName="textRect" presStyleLbl="revTx" presStyleIdx="4" presStyleCnt="7">
        <dgm:presLayoutVars>
          <dgm:bulletEnabled val="1"/>
        </dgm:presLayoutVars>
      </dgm:prSet>
      <dgm:spPr/>
    </dgm:pt>
    <dgm:pt modelId="{0B700745-DAA7-4CC0-8DD5-E22C281CC2A1}" type="pres">
      <dgm:prSet presAssocID="{D73DEA51-22FC-45BB-93E5-1786C5BDF777}" presName="sibTrans" presStyleLbl="sibTrans2D1" presStyleIdx="0" presStyleCnt="0"/>
      <dgm:spPr/>
    </dgm:pt>
    <dgm:pt modelId="{35AAE801-C8C5-4C4E-8C4F-9660773FC3BB}" type="pres">
      <dgm:prSet presAssocID="{E6CB2794-3D98-42CD-B1F2-64D6420981E0}" presName="compNode" presStyleCnt="0"/>
      <dgm:spPr/>
    </dgm:pt>
    <dgm:pt modelId="{CE3072C7-44F5-4C26-953F-D277435F7F9B}" type="pres">
      <dgm:prSet presAssocID="{E6CB2794-3D98-42CD-B1F2-64D6420981E0}" presName="pictRect" presStyleLbl="node1" presStyleIdx="5" presStyleCnt="7"/>
      <dgm:spPr/>
    </dgm:pt>
    <dgm:pt modelId="{A629F71D-DBF5-4D49-B548-E4F4269D2FCE}" type="pres">
      <dgm:prSet presAssocID="{E6CB2794-3D98-42CD-B1F2-64D6420981E0}" presName="textRect" presStyleLbl="revTx" presStyleIdx="5" presStyleCnt="7">
        <dgm:presLayoutVars>
          <dgm:bulletEnabled val="1"/>
        </dgm:presLayoutVars>
      </dgm:prSet>
      <dgm:spPr/>
    </dgm:pt>
    <dgm:pt modelId="{994D8DF4-ABD0-41F6-AE72-46C9B04FBBE4}" type="pres">
      <dgm:prSet presAssocID="{D3339065-3575-4610-AE0E-89FE4898CC58}" presName="sibTrans" presStyleLbl="sibTrans2D1" presStyleIdx="0" presStyleCnt="0"/>
      <dgm:spPr/>
    </dgm:pt>
    <dgm:pt modelId="{354BD0F7-FF8B-4EBB-8970-8F20D03A635A}" type="pres">
      <dgm:prSet presAssocID="{2CC3D58C-6932-4612-A5BD-B6CC40BEFF13}" presName="compNode" presStyleCnt="0"/>
      <dgm:spPr/>
    </dgm:pt>
    <dgm:pt modelId="{3E64842E-D3F4-49E6-B611-BB49013D201E}" type="pres">
      <dgm:prSet presAssocID="{2CC3D58C-6932-4612-A5BD-B6CC40BEFF13}" presName="pictRect" presStyleLbl="node1" presStyleIdx="6" presStyleCnt="7"/>
      <dgm:spPr/>
    </dgm:pt>
    <dgm:pt modelId="{26BA58A0-EE6D-42E4-934E-7349699967E7}" type="pres">
      <dgm:prSet presAssocID="{2CC3D58C-6932-4612-A5BD-B6CC40BEFF13}" presName="textRect" presStyleLbl="revTx" presStyleIdx="6" presStyleCnt="7">
        <dgm:presLayoutVars>
          <dgm:bulletEnabled val="1"/>
        </dgm:presLayoutVars>
      </dgm:prSet>
      <dgm:spPr/>
    </dgm:pt>
  </dgm:ptLst>
  <dgm:cxnLst>
    <dgm:cxn modelId="{A3D8AD10-603E-4AD3-A02F-80C462B61B6C}" type="presOf" srcId="{7907E7B6-BEC6-430A-80A8-2EC2CBEECDAB}" destId="{417D31B1-B642-4139-8C51-8E99F72D65CE}" srcOrd="0" destOrd="0" presId="urn:microsoft.com/office/officeart/2005/8/layout/pList1"/>
    <dgm:cxn modelId="{E9D30A1A-21E4-4D80-B0D3-0DA0DA39936F}" srcId="{E892EF81-B6A6-40F1-BB54-CCA55B0A7632}" destId="{EE106260-4602-4DE0-AA37-EEDB0453AB8F}" srcOrd="3" destOrd="0" parTransId="{1BBAFD4B-B7CD-4E3E-8FDF-2D1AA40DC66A}" sibTransId="{D5D59966-8D2B-4B4B-BAF4-E65FA761A5D0}"/>
    <dgm:cxn modelId="{A7245E52-AE90-42FF-BD5E-144E3B401196}" srcId="{E892EF81-B6A6-40F1-BB54-CCA55B0A7632}" destId="{E6CB2794-3D98-42CD-B1F2-64D6420981E0}" srcOrd="5" destOrd="0" parTransId="{434DD486-3D43-4EC7-BEF8-A3C57E2FE18F}" sibTransId="{D3339065-3575-4610-AE0E-89FE4898CC58}"/>
    <dgm:cxn modelId="{825A3053-8F4D-422B-99C9-650AF9D18A02}" type="presOf" srcId="{2CC3D58C-6932-4612-A5BD-B6CC40BEFF13}" destId="{26BA58A0-EE6D-42E4-934E-7349699967E7}" srcOrd="0" destOrd="0" presId="urn:microsoft.com/office/officeart/2005/8/layout/pList1"/>
    <dgm:cxn modelId="{A9D17954-6DE5-441A-B08C-31F16A659967}" srcId="{E892EF81-B6A6-40F1-BB54-CCA55B0A7632}" destId="{0F44160D-2EA0-42B0-AFB7-78CCB37116A2}" srcOrd="4" destOrd="0" parTransId="{43E2426F-945D-4AA3-BF5A-50E59F483DBF}" sibTransId="{D73DEA51-22FC-45BB-93E5-1786C5BDF777}"/>
    <dgm:cxn modelId="{1F329257-4986-4B82-B9C7-C4155BC2B04E}" type="presOf" srcId="{D5D59966-8D2B-4B4B-BAF4-E65FA761A5D0}" destId="{C8C3C6CB-2100-4300-8E5E-F2907CA7B665}" srcOrd="0" destOrd="0" presId="urn:microsoft.com/office/officeart/2005/8/layout/pList1"/>
    <dgm:cxn modelId="{497DCE59-D067-4A8D-8BF3-C71C495AEA42}" srcId="{E892EF81-B6A6-40F1-BB54-CCA55B0A7632}" destId="{2CC3D58C-6932-4612-A5BD-B6CC40BEFF13}" srcOrd="6" destOrd="0" parTransId="{218896E7-084F-46E2-B8CF-8249EEEE1E18}" sibTransId="{71051E76-9279-4256-BD45-69BDBE23205A}"/>
    <dgm:cxn modelId="{46AE3282-C10F-4792-842F-2FC91257904F}" type="presOf" srcId="{ACF8699A-4519-4A9A-A6A1-7AC4036B0492}" destId="{58C3F5B8-B27E-4EDB-A159-DCDA2FDF41CF}" srcOrd="0" destOrd="0" presId="urn:microsoft.com/office/officeart/2005/8/layout/pList1"/>
    <dgm:cxn modelId="{2B5E5B9C-3562-4C92-9C19-EB05F8AE5155}" type="presOf" srcId="{0351B1B9-0D55-4889-A427-07A4D7EC9DC6}" destId="{EF159D1C-2381-46D5-B4EE-EDE672644E9F}" srcOrd="0" destOrd="0" presId="urn:microsoft.com/office/officeart/2005/8/layout/pList1"/>
    <dgm:cxn modelId="{52D9ACA2-3789-44CF-AB80-CA2258D2685A}" type="presOf" srcId="{0F44160D-2EA0-42B0-AFB7-78CCB37116A2}" destId="{C248DC48-326E-4570-B915-E2047A05C82D}" srcOrd="0" destOrd="0" presId="urn:microsoft.com/office/officeart/2005/8/layout/pList1"/>
    <dgm:cxn modelId="{D6214AA8-1BF4-4753-A36D-2C95FFB76567}" srcId="{E892EF81-B6A6-40F1-BB54-CCA55B0A7632}" destId="{0351B1B9-0D55-4889-A427-07A4D7EC9DC6}" srcOrd="1" destOrd="0" parTransId="{50AFD2D2-C813-405E-BDA4-E4EB52D639D4}" sibTransId="{7907E7B6-BEC6-430A-80A8-2EC2CBEECDAB}"/>
    <dgm:cxn modelId="{47E2ACB6-15CD-4F72-B4B9-7FEF265DC560}" type="presOf" srcId="{2A61AC71-8195-411B-9730-86CE8CD2C7B3}" destId="{71EE6493-D842-422D-A86D-EE6B7273709E}" srcOrd="0" destOrd="0" presId="urn:microsoft.com/office/officeart/2005/8/layout/pList1"/>
    <dgm:cxn modelId="{875D88CE-6D22-413D-B587-09AE68FDAADF}" type="presOf" srcId="{D73DEA51-22FC-45BB-93E5-1786C5BDF777}" destId="{0B700745-DAA7-4CC0-8DD5-E22C281CC2A1}" srcOrd="0" destOrd="0" presId="urn:microsoft.com/office/officeart/2005/8/layout/pList1"/>
    <dgm:cxn modelId="{D505C9CF-C3DC-467D-B758-035C62DE6100}" type="presOf" srcId="{E892EF81-B6A6-40F1-BB54-CCA55B0A7632}" destId="{AA69DCB2-8848-4796-91B9-A45E2D74F7B6}" srcOrd="0" destOrd="0" presId="urn:microsoft.com/office/officeart/2005/8/layout/pList1"/>
    <dgm:cxn modelId="{3CED51D2-13E0-446A-9809-F509974BB916}" srcId="{E892EF81-B6A6-40F1-BB54-CCA55B0A7632}" destId="{228769B8-25B4-4A56-9398-03C05EE36DA0}" srcOrd="2" destOrd="0" parTransId="{A4E0FD4B-F4C2-498D-8892-993AABEFE6A2}" sibTransId="{2A61AC71-8195-411B-9730-86CE8CD2C7B3}"/>
    <dgm:cxn modelId="{3BEC78D4-2B6B-48C1-A3C8-254903D0057C}" type="presOf" srcId="{EE106260-4602-4DE0-AA37-EEDB0453AB8F}" destId="{A9FBAD63-C2E1-4AF5-995C-72A5F7800FE7}" srcOrd="0" destOrd="0" presId="urn:microsoft.com/office/officeart/2005/8/layout/pList1"/>
    <dgm:cxn modelId="{9AD380DC-4535-4E6F-BD0A-D8CDAD9F6246}" type="presOf" srcId="{6FCE87FA-1D1C-4E8C-83CB-21875701BDEB}" destId="{3F179CAA-A623-40B8-A9E9-82CDFA65971A}" srcOrd="0" destOrd="0" presId="urn:microsoft.com/office/officeart/2005/8/layout/pList1"/>
    <dgm:cxn modelId="{5154EEE0-B8E2-4C71-AB14-D3E7A825635E}" type="presOf" srcId="{D3339065-3575-4610-AE0E-89FE4898CC58}" destId="{994D8DF4-ABD0-41F6-AE72-46C9B04FBBE4}" srcOrd="0" destOrd="0" presId="urn:microsoft.com/office/officeart/2005/8/layout/pList1"/>
    <dgm:cxn modelId="{40B93DE6-5843-46ED-AFA3-D0058D6EEBE5}" srcId="{E892EF81-B6A6-40F1-BB54-CCA55B0A7632}" destId="{6FCE87FA-1D1C-4E8C-83CB-21875701BDEB}" srcOrd="0" destOrd="0" parTransId="{209AFA38-7BC5-4FEA-BEC7-B86D8ADF2035}" sibTransId="{ACF8699A-4519-4A9A-A6A1-7AC4036B0492}"/>
    <dgm:cxn modelId="{FBC6C0ED-F483-4158-B089-81A1FE717D67}" type="presOf" srcId="{228769B8-25B4-4A56-9398-03C05EE36DA0}" destId="{066E108D-7CCF-4431-BFDF-922344A58CE8}" srcOrd="0" destOrd="0" presId="urn:microsoft.com/office/officeart/2005/8/layout/pList1"/>
    <dgm:cxn modelId="{48A7EDF9-9D7E-4F84-B3DC-65B765923335}" type="presOf" srcId="{E6CB2794-3D98-42CD-B1F2-64D6420981E0}" destId="{A629F71D-DBF5-4D49-B548-E4F4269D2FCE}" srcOrd="0" destOrd="0" presId="urn:microsoft.com/office/officeart/2005/8/layout/pList1"/>
    <dgm:cxn modelId="{7FF795AE-7E3F-4E7D-BE57-7E1DF57A971C}" type="presParOf" srcId="{AA69DCB2-8848-4796-91B9-A45E2D74F7B6}" destId="{39C28523-1EA7-4033-A38F-5750B9A7587A}" srcOrd="0" destOrd="0" presId="urn:microsoft.com/office/officeart/2005/8/layout/pList1"/>
    <dgm:cxn modelId="{E1D765AF-2AD2-4AD8-9EE9-2D65A4E1E6EF}" type="presParOf" srcId="{39C28523-1EA7-4033-A38F-5750B9A7587A}" destId="{33190B2B-356B-4BDD-B875-92E21307A8C1}" srcOrd="0" destOrd="0" presId="urn:microsoft.com/office/officeart/2005/8/layout/pList1"/>
    <dgm:cxn modelId="{1D1A25F6-9CD6-4382-910B-4C7A9F891042}" type="presParOf" srcId="{39C28523-1EA7-4033-A38F-5750B9A7587A}" destId="{3F179CAA-A623-40B8-A9E9-82CDFA65971A}" srcOrd="1" destOrd="0" presId="urn:microsoft.com/office/officeart/2005/8/layout/pList1"/>
    <dgm:cxn modelId="{3A955E53-DA06-466C-8422-833172253D39}" type="presParOf" srcId="{AA69DCB2-8848-4796-91B9-A45E2D74F7B6}" destId="{58C3F5B8-B27E-4EDB-A159-DCDA2FDF41CF}" srcOrd="1" destOrd="0" presId="urn:microsoft.com/office/officeart/2005/8/layout/pList1"/>
    <dgm:cxn modelId="{F52E0C0D-F611-452B-ACE0-FBBB82DF6BE1}" type="presParOf" srcId="{AA69DCB2-8848-4796-91B9-A45E2D74F7B6}" destId="{1E59F458-0AD9-4D48-BDB9-A5F42CACDFDB}" srcOrd="2" destOrd="0" presId="urn:microsoft.com/office/officeart/2005/8/layout/pList1"/>
    <dgm:cxn modelId="{3FFB0269-90C9-4112-8EFA-C4F83917971D}" type="presParOf" srcId="{1E59F458-0AD9-4D48-BDB9-A5F42CACDFDB}" destId="{56050303-76B3-40F3-88C2-7325E45028FE}" srcOrd="0" destOrd="0" presId="urn:microsoft.com/office/officeart/2005/8/layout/pList1"/>
    <dgm:cxn modelId="{3A32F69C-E87F-4210-A184-9BC2C2668BA5}" type="presParOf" srcId="{1E59F458-0AD9-4D48-BDB9-A5F42CACDFDB}" destId="{EF159D1C-2381-46D5-B4EE-EDE672644E9F}" srcOrd="1" destOrd="0" presId="urn:microsoft.com/office/officeart/2005/8/layout/pList1"/>
    <dgm:cxn modelId="{CE92EC3C-2F3A-4041-B036-4083E16B9AA8}" type="presParOf" srcId="{AA69DCB2-8848-4796-91B9-A45E2D74F7B6}" destId="{417D31B1-B642-4139-8C51-8E99F72D65CE}" srcOrd="3" destOrd="0" presId="urn:microsoft.com/office/officeart/2005/8/layout/pList1"/>
    <dgm:cxn modelId="{0B40711F-B437-41CE-8E70-07B17D7F05FC}" type="presParOf" srcId="{AA69DCB2-8848-4796-91B9-A45E2D74F7B6}" destId="{A623D686-C832-4DB6-899A-0698E516B150}" srcOrd="4" destOrd="0" presId="urn:microsoft.com/office/officeart/2005/8/layout/pList1"/>
    <dgm:cxn modelId="{AFF954D5-0251-464D-8F40-6CB2988F66B3}" type="presParOf" srcId="{A623D686-C832-4DB6-899A-0698E516B150}" destId="{25959009-E21C-4ED8-B6D3-5FA8975FF7D2}" srcOrd="0" destOrd="0" presId="urn:microsoft.com/office/officeart/2005/8/layout/pList1"/>
    <dgm:cxn modelId="{F768EBC1-9A7D-432B-B9D6-DCAC27399B5B}" type="presParOf" srcId="{A623D686-C832-4DB6-899A-0698E516B150}" destId="{066E108D-7CCF-4431-BFDF-922344A58CE8}" srcOrd="1" destOrd="0" presId="urn:microsoft.com/office/officeart/2005/8/layout/pList1"/>
    <dgm:cxn modelId="{541F5406-EBC1-4FF7-9B6A-FC73D014D820}" type="presParOf" srcId="{AA69DCB2-8848-4796-91B9-A45E2D74F7B6}" destId="{71EE6493-D842-422D-A86D-EE6B7273709E}" srcOrd="5" destOrd="0" presId="urn:microsoft.com/office/officeart/2005/8/layout/pList1"/>
    <dgm:cxn modelId="{F64B16FD-BC7A-4ED8-B282-0ED71F631EC4}" type="presParOf" srcId="{AA69DCB2-8848-4796-91B9-A45E2D74F7B6}" destId="{7E4B8F10-FD39-43DF-A622-FE3322B9551B}" srcOrd="6" destOrd="0" presId="urn:microsoft.com/office/officeart/2005/8/layout/pList1"/>
    <dgm:cxn modelId="{AF6727D3-2BE3-4FCC-9B2B-7FC20E002F33}" type="presParOf" srcId="{7E4B8F10-FD39-43DF-A622-FE3322B9551B}" destId="{29D00C12-047D-47A7-AAB5-67038D68EEBE}" srcOrd="0" destOrd="0" presId="urn:microsoft.com/office/officeart/2005/8/layout/pList1"/>
    <dgm:cxn modelId="{480269B2-20F2-4EC7-B38B-AF2A3ADCA832}" type="presParOf" srcId="{7E4B8F10-FD39-43DF-A622-FE3322B9551B}" destId="{A9FBAD63-C2E1-4AF5-995C-72A5F7800FE7}" srcOrd="1" destOrd="0" presId="urn:microsoft.com/office/officeart/2005/8/layout/pList1"/>
    <dgm:cxn modelId="{F9C6C88A-BAFC-4211-8F74-0C44779A0095}" type="presParOf" srcId="{AA69DCB2-8848-4796-91B9-A45E2D74F7B6}" destId="{C8C3C6CB-2100-4300-8E5E-F2907CA7B665}" srcOrd="7" destOrd="0" presId="urn:microsoft.com/office/officeart/2005/8/layout/pList1"/>
    <dgm:cxn modelId="{7B16C95B-1AD2-4432-9E1D-4706CAFF9EAA}" type="presParOf" srcId="{AA69DCB2-8848-4796-91B9-A45E2D74F7B6}" destId="{0B4DB71B-7A3D-4495-8F30-9B67FE889621}" srcOrd="8" destOrd="0" presId="urn:microsoft.com/office/officeart/2005/8/layout/pList1"/>
    <dgm:cxn modelId="{81D11655-66CD-4E42-B4F6-6A8581D29422}" type="presParOf" srcId="{0B4DB71B-7A3D-4495-8F30-9B67FE889621}" destId="{E07571E4-0DC5-4DB2-9675-FFC6308D4187}" srcOrd="0" destOrd="0" presId="urn:microsoft.com/office/officeart/2005/8/layout/pList1"/>
    <dgm:cxn modelId="{D1B22A30-E716-44BA-9A8F-77C1F0E2C50B}" type="presParOf" srcId="{0B4DB71B-7A3D-4495-8F30-9B67FE889621}" destId="{C248DC48-326E-4570-B915-E2047A05C82D}" srcOrd="1" destOrd="0" presId="urn:microsoft.com/office/officeart/2005/8/layout/pList1"/>
    <dgm:cxn modelId="{BE0A2669-DC85-4BDC-B00E-E2D40B7CB27F}" type="presParOf" srcId="{AA69DCB2-8848-4796-91B9-A45E2D74F7B6}" destId="{0B700745-DAA7-4CC0-8DD5-E22C281CC2A1}" srcOrd="9" destOrd="0" presId="urn:microsoft.com/office/officeart/2005/8/layout/pList1"/>
    <dgm:cxn modelId="{32B25E36-A3CC-41BE-892B-1A53A4E2724F}" type="presParOf" srcId="{AA69DCB2-8848-4796-91B9-A45E2D74F7B6}" destId="{35AAE801-C8C5-4C4E-8C4F-9660773FC3BB}" srcOrd="10" destOrd="0" presId="urn:microsoft.com/office/officeart/2005/8/layout/pList1"/>
    <dgm:cxn modelId="{09D5A3F5-83A0-4775-9129-ACAB642A1B2F}" type="presParOf" srcId="{35AAE801-C8C5-4C4E-8C4F-9660773FC3BB}" destId="{CE3072C7-44F5-4C26-953F-D277435F7F9B}" srcOrd="0" destOrd="0" presId="urn:microsoft.com/office/officeart/2005/8/layout/pList1"/>
    <dgm:cxn modelId="{9AF23A83-293F-49B6-A325-4805DD6D4498}" type="presParOf" srcId="{35AAE801-C8C5-4C4E-8C4F-9660773FC3BB}" destId="{A629F71D-DBF5-4D49-B548-E4F4269D2FCE}" srcOrd="1" destOrd="0" presId="urn:microsoft.com/office/officeart/2005/8/layout/pList1"/>
    <dgm:cxn modelId="{A917C1C6-70E5-442F-A02D-A85A194F7863}" type="presParOf" srcId="{AA69DCB2-8848-4796-91B9-A45E2D74F7B6}" destId="{994D8DF4-ABD0-41F6-AE72-46C9B04FBBE4}" srcOrd="11" destOrd="0" presId="urn:microsoft.com/office/officeart/2005/8/layout/pList1"/>
    <dgm:cxn modelId="{6222F012-1789-4631-BC5B-5F170CCA2AF7}" type="presParOf" srcId="{AA69DCB2-8848-4796-91B9-A45E2D74F7B6}" destId="{354BD0F7-FF8B-4EBB-8970-8F20D03A635A}" srcOrd="12" destOrd="0" presId="urn:microsoft.com/office/officeart/2005/8/layout/pList1"/>
    <dgm:cxn modelId="{CDFD78C0-445B-4AEE-9A41-52A521A76F8B}" type="presParOf" srcId="{354BD0F7-FF8B-4EBB-8970-8F20D03A635A}" destId="{3E64842E-D3F4-49E6-B611-BB49013D201E}" srcOrd="0" destOrd="0" presId="urn:microsoft.com/office/officeart/2005/8/layout/pList1"/>
    <dgm:cxn modelId="{6DADCEF5-F68E-4607-8A7C-00AA395E3E0B}" type="presParOf" srcId="{354BD0F7-FF8B-4EBB-8970-8F20D03A635A}" destId="{26BA58A0-EE6D-42E4-934E-7349699967E7}"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C8A951-6819-D445-9CF4-6C0178C4D03C}">
      <dsp:nvSpPr>
        <dsp:cNvPr id="0" name=""/>
        <dsp:cNvSpPr/>
      </dsp:nvSpPr>
      <dsp:spPr>
        <a:xfrm>
          <a:off x="1628831" y="1682405"/>
          <a:ext cx="1348842" cy="1348842"/>
        </a:xfrm>
        <a:prstGeom prst="ellipse">
          <a:avLst/>
        </a:prstGeom>
        <a:gradFill rotWithShape="0">
          <a:gsLst>
            <a:gs pos="0">
              <a:schemeClr val="accent1">
                <a:hueOff val="0"/>
                <a:satOff val="0"/>
                <a:lumOff val="0"/>
                <a:alphaOff val="0"/>
                <a:tint val="98000"/>
                <a:lumMod val="110000"/>
              </a:schemeClr>
            </a:gs>
            <a:gs pos="84000">
              <a:schemeClr val="accent1">
                <a:hueOff val="0"/>
                <a:satOff val="0"/>
                <a:lumOff val="0"/>
                <a:alphaOff val="0"/>
                <a:shade val="90000"/>
                <a:lumMod val="88000"/>
              </a:schemeClr>
            </a:gs>
          </a:gsLst>
          <a:lin ang="5400000" scaled="0"/>
        </a:gradFill>
        <a:ln>
          <a:noFill/>
        </a:ln>
        <a:effectLst>
          <a:outerShdw blurRad="38100" dist="25400" dir="5400000" rotWithShape="0">
            <a:srgbClr val="000000">
              <a:alpha val="5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225" tIns="22225" rIns="22225" bIns="22225" numCol="1" spcCol="1270" anchor="ctr" anchorCtr="0">
          <a:noAutofit/>
        </a:bodyPr>
        <a:lstStyle/>
        <a:p>
          <a:pPr marL="0" lvl="0" indent="0" algn="ctr" defTabSz="1555750">
            <a:lnSpc>
              <a:spcPct val="90000"/>
            </a:lnSpc>
            <a:spcBef>
              <a:spcPct val="0"/>
            </a:spcBef>
            <a:spcAft>
              <a:spcPct val="35000"/>
            </a:spcAft>
            <a:buNone/>
          </a:pPr>
          <a:r>
            <a:rPr lang="en-US" sz="3500" kern="1200">
              <a:latin typeface="Franklin Gothic Book" panose="020B0503020102020204" pitchFamily="34" charset="0"/>
            </a:rPr>
            <a:t>30 min</a:t>
          </a:r>
        </a:p>
      </dsp:txBody>
      <dsp:txXfrm>
        <a:off x="1826364" y="1879938"/>
        <a:ext cx="953776" cy="953776"/>
      </dsp:txXfrm>
    </dsp:sp>
    <dsp:sp modelId="{E3177C33-78AF-6D40-8079-99A4CBD2DEA3}">
      <dsp:nvSpPr>
        <dsp:cNvPr id="0" name=""/>
        <dsp:cNvSpPr/>
      </dsp:nvSpPr>
      <dsp:spPr>
        <a:xfrm rot="12900000">
          <a:off x="693980" y="1424311"/>
          <a:ext cx="1104013" cy="384420"/>
        </a:xfrm>
        <a:prstGeom prst="leftArrow">
          <a:avLst>
            <a:gd name="adj1" fmla="val 60000"/>
            <a:gd name="adj2" fmla="val 50000"/>
          </a:avLst>
        </a:prstGeom>
        <a:gradFill rotWithShape="0">
          <a:gsLst>
            <a:gs pos="0">
              <a:schemeClr val="accent2">
                <a:hueOff val="0"/>
                <a:satOff val="0"/>
                <a:lumOff val="0"/>
                <a:alphaOff val="0"/>
                <a:tint val="98000"/>
                <a:lumMod val="110000"/>
              </a:schemeClr>
            </a:gs>
            <a:gs pos="84000">
              <a:schemeClr val="accent2">
                <a:hueOff val="0"/>
                <a:satOff val="0"/>
                <a:lumOff val="0"/>
                <a:alphaOff val="0"/>
                <a:shade val="90000"/>
                <a:lumMod val="88000"/>
              </a:schemeClr>
            </a:gs>
          </a:gsLst>
          <a:lin ang="5400000" scaled="0"/>
        </a:gradFill>
        <a:ln>
          <a:noFill/>
        </a:ln>
        <a:effectLst>
          <a:outerShdw blurRad="38100" dist="25400" dir="5400000" rotWithShape="0">
            <a:srgbClr val="000000">
              <a:alpha val="55000"/>
            </a:srgbClr>
          </a:outerShdw>
        </a:effectLst>
      </dsp:spPr>
      <dsp:style>
        <a:lnRef idx="0">
          <a:scrgbClr r="0" g="0" b="0"/>
        </a:lnRef>
        <a:fillRef idx="3">
          <a:scrgbClr r="0" g="0" b="0"/>
        </a:fillRef>
        <a:effectRef idx="2">
          <a:scrgbClr r="0" g="0" b="0"/>
        </a:effectRef>
        <a:fontRef idx="minor">
          <a:schemeClr val="lt1"/>
        </a:fontRef>
      </dsp:style>
    </dsp:sp>
    <dsp:sp modelId="{6DCD1C2C-AB48-BA4B-830A-6FB4A10762FE}">
      <dsp:nvSpPr>
        <dsp:cNvPr id="0" name=""/>
        <dsp:cNvSpPr/>
      </dsp:nvSpPr>
      <dsp:spPr>
        <a:xfrm>
          <a:off x="153109" y="787342"/>
          <a:ext cx="1281400" cy="1025120"/>
        </a:xfrm>
        <a:prstGeom prst="roundRect">
          <a:avLst>
            <a:gd name="adj" fmla="val 10000"/>
          </a:avLst>
        </a:prstGeom>
        <a:gradFill rotWithShape="0">
          <a:gsLst>
            <a:gs pos="0">
              <a:schemeClr val="accent2">
                <a:hueOff val="0"/>
                <a:satOff val="0"/>
                <a:lumOff val="0"/>
                <a:alphaOff val="0"/>
                <a:tint val="98000"/>
                <a:lumMod val="110000"/>
              </a:schemeClr>
            </a:gs>
            <a:gs pos="84000">
              <a:schemeClr val="accent2">
                <a:hueOff val="0"/>
                <a:satOff val="0"/>
                <a:lumOff val="0"/>
                <a:alphaOff val="0"/>
                <a:shade val="90000"/>
                <a:lumMod val="88000"/>
              </a:schemeClr>
            </a:gs>
          </a:gsLst>
          <a:lin ang="5400000" scaled="0"/>
        </a:gradFill>
        <a:ln>
          <a:noFill/>
        </a:ln>
        <a:effectLst>
          <a:outerShdw blurRad="38100" dist="25400" dir="5400000" rotWithShape="0">
            <a:srgbClr val="000000">
              <a:alpha val="5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422400">
            <a:lnSpc>
              <a:spcPct val="90000"/>
            </a:lnSpc>
            <a:spcBef>
              <a:spcPct val="0"/>
            </a:spcBef>
            <a:spcAft>
              <a:spcPct val="35000"/>
            </a:spcAft>
            <a:buNone/>
          </a:pPr>
          <a:r>
            <a:rPr lang="en-US" sz="3200" kern="1200">
              <a:latin typeface="Franklin Gothic Book" panose="020B0503020102020204" pitchFamily="34" charset="0"/>
            </a:rPr>
            <a:t>10 min</a:t>
          </a:r>
        </a:p>
      </dsp:txBody>
      <dsp:txXfrm>
        <a:off x="183134" y="817367"/>
        <a:ext cx="1221350" cy="965070"/>
      </dsp:txXfrm>
    </dsp:sp>
    <dsp:sp modelId="{6E7020A7-C0B1-D547-81BA-706EB2995658}">
      <dsp:nvSpPr>
        <dsp:cNvPr id="0" name=""/>
        <dsp:cNvSpPr/>
      </dsp:nvSpPr>
      <dsp:spPr>
        <a:xfrm rot="16200000">
          <a:off x="1751245" y="873933"/>
          <a:ext cx="1104013" cy="384420"/>
        </a:xfrm>
        <a:prstGeom prst="leftArrow">
          <a:avLst>
            <a:gd name="adj1" fmla="val 60000"/>
            <a:gd name="adj2" fmla="val 50000"/>
          </a:avLst>
        </a:prstGeom>
        <a:gradFill rotWithShape="0">
          <a:gsLst>
            <a:gs pos="0">
              <a:schemeClr val="accent3">
                <a:hueOff val="0"/>
                <a:satOff val="0"/>
                <a:lumOff val="0"/>
                <a:alphaOff val="0"/>
                <a:tint val="98000"/>
                <a:lumMod val="110000"/>
              </a:schemeClr>
            </a:gs>
            <a:gs pos="84000">
              <a:schemeClr val="accent3">
                <a:hueOff val="0"/>
                <a:satOff val="0"/>
                <a:lumOff val="0"/>
                <a:alphaOff val="0"/>
                <a:shade val="90000"/>
                <a:lumMod val="88000"/>
              </a:schemeClr>
            </a:gs>
          </a:gsLst>
          <a:lin ang="5400000" scaled="0"/>
        </a:gradFill>
        <a:ln>
          <a:noFill/>
        </a:ln>
        <a:effectLst>
          <a:outerShdw blurRad="38100" dist="25400" dir="5400000" rotWithShape="0">
            <a:srgbClr val="000000">
              <a:alpha val="55000"/>
            </a:srgbClr>
          </a:outerShdw>
        </a:effectLst>
      </dsp:spPr>
      <dsp:style>
        <a:lnRef idx="0">
          <a:scrgbClr r="0" g="0" b="0"/>
        </a:lnRef>
        <a:fillRef idx="3">
          <a:scrgbClr r="0" g="0" b="0"/>
        </a:fillRef>
        <a:effectRef idx="2">
          <a:scrgbClr r="0" g="0" b="0"/>
        </a:effectRef>
        <a:fontRef idx="minor">
          <a:schemeClr val="lt1"/>
        </a:fontRef>
      </dsp:style>
    </dsp:sp>
    <dsp:sp modelId="{E82E7EE1-3C22-4C48-A293-895091B02ACC}">
      <dsp:nvSpPr>
        <dsp:cNvPr id="0" name=""/>
        <dsp:cNvSpPr/>
      </dsp:nvSpPr>
      <dsp:spPr>
        <a:xfrm>
          <a:off x="1662552" y="1576"/>
          <a:ext cx="1281400" cy="1025120"/>
        </a:xfrm>
        <a:prstGeom prst="roundRect">
          <a:avLst>
            <a:gd name="adj" fmla="val 10000"/>
          </a:avLst>
        </a:prstGeom>
        <a:gradFill rotWithShape="0">
          <a:gsLst>
            <a:gs pos="0">
              <a:schemeClr val="accent3">
                <a:hueOff val="0"/>
                <a:satOff val="0"/>
                <a:lumOff val="0"/>
                <a:alphaOff val="0"/>
                <a:tint val="98000"/>
                <a:lumMod val="110000"/>
              </a:schemeClr>
            </a:gs>
            <a:gs pos="84000">
              <a:schemeClr val="accent3">
                <a:hueOff val="0"/>
                <a:satOff val="0"/>
                <a:lumOff val="0"/>
                <a:alphaOff val="0"/>
                <a:shade val="90000"/>
                <a:lumMod val="88000"/>
              </a:schemeClr>
            </a:gs>
          </a:gsLst>
          <a:lin ang="5400000" scaled="0"/>
        </a:gradFill>
        <a:ln>
          <a:noFill/>
        </a:ln>
        <a:effectLst>
          <a:outerShdw blurRad="38100" dist="25400" dir="5400000" rotWithShape="0">
            <a:srgbClr val="000000">
              <a:alpha val="5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422400">
            <a:lnSpc>
              <a:spcPct val="90000"/>
            </a:lnSpc>
            <a:spcBef>
              <a:spcPct val="0"/>
            </a:spcBef>
            <a:spcAft>
              <a:spcPct val="35000"/>
            </a:spcAft>
            <a:buNone/>
          </a:pPr>
          <a:r>
            <a:rPr lang="en-US" sz="3200" kern="1200">
              <a:latin typeface="Franklin Gothic Book" panose="020B0503020102020204" pitchFamily="34" charset="0"/>
            </a:rPr>
            <a:t>10 min</a:t>
          </a:r>
        </a:p>
      </dsp:txBody>
      <dsp:txXfrm>
        <a:off x="1692577" y="31601"/>
        <a:ext cx="1221350" cy="965070"/>
      </dsp:txXfrm>
    </dsp:sp>
    <dsp:sp modelId="{7DD2E71B-F4DC-3345-9DB0-F6BC5F66BFEE}">
      <dsp:nvSpPr>
        <dsp:cNvPr id="0" name=""/>
        <dsp:cNvSpPr/>
      </dsp:nvSpPr>
      <dsp:spPr>
        <a:xfrm rot="19500000">
          <a:off x="2808511" y="1424311"/>
          <a:ext cx="1104013" cy="384420"/>
        </a:xfrm>
        <a:prstGeom prst="leftArrow">
          <a:avLst>
            <a:gd name="adj1" fmla="val 60000"/>
            <a:gd name="adj2" fmla="val 50000"/>
          </a:avLst>
        </a:prstGeom>
        <a:gradFill rotWithShape="0">
          <a:gsLst>
            <a:gs pos="0">
              <a:schemeClr val="accent4">
                <a:hueOff val="0"/>
                <a:satOff val="0"/>
                <a:lumOff val="0"/>
                <a:alphaOff val="0"/>
                <a:tint val="98000"/>
                <a:lumMod val="110000"/>
              </a:schemeClr>
            </a:gs>
            <a:gs pos="84000">
              <a:schemeClr val="accent4">
                <a:hueOff val="0"/>
                <a:satOff val="0"/>
                <a:lumOff val="0"/>
                <a:alphaOff val="0"/>
                <a:shade val="90000"/>
                <a:lumMod val="88000"/>
              </a:schemeClr>
            </a:gs>
          </a:gsLst>
          <a:lin ang="5400000" scaled="0"/>
        </a:gradFill>
        <a:ln>
          <a:noFill/>
        </a:ln>
        <a:effectLst>
          <a:outerShdw blurRad="38100" dist="25400" dir="5400000" rotWithShape="0">
            <a:srgbClr val="000000">
              <a:alpha val="55000"/>
            </a:srgbClr>
          </a:outerShdw>
        </a:effectLst>
      </dsp:spPr>
      <dsp:style>
        <a:lnRef idx="0">
          <a:scrgbClr r="0" g="0" b="0"/>
        </a:lnRef>
        <a:fillRef idx="3">
          <a:scrgbClr r="0" g="0" b="0"/>
        </a:fillRef>
        <a:effectRef idx="2">
          <a:scrgbClr r="0" g="0" b="0"/>
        </a:effectRef>
        <a:fontRef idx="minor">
          <a:schemeClr val="lt1"/>
        </a:fontRef>
      </dsp:style>
    </dsp:sp>
    <dsp:sp modelId="{00ABEF1C-F8D3-D941-8901-DD06938F209B}">
      <dsp:nvSpPr>
        <dsp:cNvPr id="0" name=""/>
        <dsp:cNvSpPr/>
      </dsp:nvSpPr>
      <dsp:spPr>
        <a:xfrm>
          <a:off x="3171995" y="787342"/>
          <a:ext cx="1281400" cy="1025120"/>
        </a:xfrm>
        <a:prstGeom prst="roundRect">
          <a:avLst>
            <a:gd name="adj" fmla="val 10000"/>
          </a:avLst>
        </a:prstGeom>
        <a:gradFill rotWithShape="0">
          <a:gsLst>
            <a:gs pos="0">
              <a:schemeClr val="accent4">
                <a:hueOff val="0"/>
                <a:satOff val="0"/>
                <a:lumOff val="0"/>
                <a:alphaOff val="0"/>
                <a:tint val="98000"/>
                <a:lumMod val="110000"/>
              </a:schemeClr>
            </a:gs>
            <a:gs pos="84000">
              <a:schemeClr val="accent4">
                <a:hueOff val="0"/>
                <a:satOff val="0"/>
                <a:lumOff val="0"/>
                <a:alphaOff val="0"/>
                <a:shade val="90000"/>
                <a:lumMod val="88000"/>
              </a:schemeClr>
            </a:gs>
          </a:gsLst>
          <a:lin ang="5400000" scaled="0"/>
        </a:gradFill>
        <a:ln>
          <a:noFill/>
        </a:ln>
        <a:effectLst>
          <a:outerShdw blurRad="38100" dist="25400" dir="5400000" rotWithShape="0">
            <a:srgbClr val="000000">
              <a:alpha val="5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1422400">
            <a:lnSpc>
              <a:spcPct val="90000"/>
            </a:lnSpc>
            <a:spcBef>
              <a:spcPct val="0"/>
            </a:spcBef>
            <a:spcAft>
              <a:spcPct val="35000"/>
            </a:spcAft>
            <a:buNone/>
          </a:pPr>
          <a:r>
            <a:rPr lang="en-US" sz="3200" kern="1200">
              <a:latin typeface="Franklin Gothic Book" panose="020B0503020102020204" pitchFamily="34" charset="0"/>
            </a:rPr>
            <a:t>10 min</a:t>
          </a:r>
        </a:p>
      </dsp:txBody>
      <dsp:txXfrm>
        <a:off x="3202020" y="817367"/>
        <a:ext cx="1221350" cy="96507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FBFD8E-31C1-472D-9082-F6C026086417}">
      <dsp:nvSpPr>
        <dsp:cNvPr id="0" name=""/>
        <dsp:cNvSpPr/>
      </dsp:nvSpPr>
      <dsp:spPr>
        <a:xfrm>
          <a:off x="81430" y="911"/>
          <a:ext cx="1946914" cy="1903297"/>
        </a:xfrm>
        <a:prstGeom prst="ellipse">
          <a:avLst/>
        </a:prstGeom>
        <a:solidFill>
          <a:schemeClr val="accent2"/>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latin typeface="Franklin Gothic Book" panose="020B0503020102020204" pitchFamily="34" charset="0"/>
            </a:rPr>
            <a:t>Eat 3 servings of veggies a day &amp; consume less sugar</a:t>
          </a:r>
        </a:p>
      </dsp:txBody>
      <dsp:txXfrm>
        <a:off x="366549" y="279642"/>
        <a:ext cx="1376676" cy="1345835"/>
      </dsp:txXfrm>
    </dsp:sp>
    <dsp:sp modelId="{91BD43AE-4D3D-471A-A19C-8DF12AEC1DA6}">
      <dsp:nvSpPr>
        <dsp:cNvPr id="0" name=""/>
        <dsp:cNvSpPr/>
      </dsp:nvSpPr>
      <dsp:spPr>
        <a:xfrm>
          <a:off x="689738" y="2006451"/>
          <a:ext cx="730298" cy="730298"/>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786539" y="2285717"/>
        <a:ext cx="536696" cy="171766"/>
      </dsp:txXfrm>
    </dsp:sp>
    <dsp:sp modelId="{6F040C0E-C98C-45E8-B7B9-0EC6B4111F5B}">
      <dsp:nvSpPr>
        <dsp:cNvPr id="0" name=""/>
        <dsp:cNvSpPr/>
      </dsp:nvSpPr>
      <dsp:spPr>
        <a:xfrm>
          <a:off x="88406" y="2838992"/>
          <a:ext cx="1932962" cy="1794760"/>
        </a:xfrm>
        <a:prstGeom prst="ellipse">
          <a:avLst/>
        </a:prstGeom>
        <a:solidFill>
          <a:schemeClr val="accent4"/>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rtl="0">
            <a:lnSpc>
              <a:spcPct val="90000"/>
            </a:lnSpc>
            <a:spcBef>
              <a:spcPct val="0"/>
            </a:spcBef>
            <a:spcAft>
              <a:spcPct val="35000"/>
            </a:spcAft>
            <a:buNone/>
          </a:pPr>
          <a:r>
            <a:rPr lang="en-US" sz="1800" kern="1200">
              <a:latin typeface="Franklin Gothic Book" panose="020B0503020102020204" pitchFamily="34" charset="0"/>
            </a:rPr>
            <a:t>Go to the gym or Active Iowa activities at least 4 times a week</a:t>
          </a:r>
        </a:p>
      </dsp:txBody>
      <dsp:txXfrm>
        <a:off x="371482" y="3101829"/>
        <a:ext cx="1366810" cy="1269086"/>
      </dsp:txXfrm>
    </dsp:sp>
    <dsp:sp modelId="{6030733C-27CA-4C0C-AAAA-3B7580905578}">
      <dsp:nvSpPr>
        <dsp:cNvPr id="0" name=""/>
        <dsp:cNvSpPr/>
      </dsp:nvSpPr>
      <dsp:spPr>
        <a:xfrm>
          <a:off x="2217215" y="2083132"/>
          <a:ext cx="400405" cy="46839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2217215" y="2176812"/>
        <a:ext cx="280284" cy="281038"/>
      </dsp:txXfrm>
    </dsp:sp>
    <dsp:sp modelId="{D2503605-7924-45F8-8B1F-C5EA538DE6B7}">
      <dsp:nvSpPr>
        <dsp:cNvPr id="0" name=""/>
        <dsp:cNvSpPr/>
      </dsp:nvSpPr>
      <dsp:spPr>
        <a:xfrm>
          <a:off x="2783826" y="1058195"/>
          <a:ext cx="2518272" cy="2518272"/>
        </a:xfrm>
        <a:prstGeom prst="ellipse">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latin typeface="Franklin Gothic Book" panose="020B0503020102020204" pitchFamily="34" charset="0"/>
            </a:rPr>
            <a:t>Improved health and weight management</a:t>
          </a:r>
        </a:p>
      </dsp:txBody>
      <dsp:txXfrm>
        <a:off x="3152618" y="1426987"/>
        <a:ext cx="1780688" cy="178068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E4C46A-7461-466E-BA53-1B9B993C5BF2}">
      <dsp:nvSpPr>
        <dsp:cNvPr id="0" name=""/>
        <dsp:cNvSpPr/>
      </dsp:nvSpPr>
      <dsp:spPr>
        <a:xfrm>
          <a:off x="945576" y="3122"/>
          <a:ext cx="2278771" cy="1367262"/>
        </a:xfrm>
        <a:prstGeom prst="rect">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latin typeface="Franklin Gothic Book" panose="020B0503020102020204" pitchFamily="34" charset="0"/>
            </a:rPr>
            <a:t>Warm-up and cool down</a:t>
          </a:r>
        </a:p>
      </dsp:txBody>
      <dsp:txXfrm>
        <a:off x="945576" y="3122"/>
        <a:ext cx="2278771" cy="1367262"/>
      </dsp:txXfrm>
    </dsp:sp>
    <dsp:sp modelId="{0EE5CB69-773D-4741-98AC-F33C0C61927D}">
      <dsp:nvSpPr>
        <dsp:cNvPr id="0" name=""/>
        <dsp:cNvSpPr/>
      </dsp:nvSpPr>
      <dsp:spPr>
        <a:xfrm>
          <a:off x="3452224" y="3122"/>
          <a:ext cx="2278771" cy="1367262"/>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latin typeface="Franklin Gothic Book" panose="020B0503020102020204" pitchFamily="34" charset="0"/>
            </a:rPr>
            <a:t>Ease into new activities </a:t>
          </a:r>
        </a:p>
      </dsp:txBody>
      <dsp:txXfrm>
        <a:off x="3452224" y="3122"/>
        <a:ext cx="2278771" cy="1367262"/>
      </dsp:txXfrm>
    </dsp:sp>
    <dsp:sp modelId="{E68CFFEE-8084-4C87-8DF3-6BFE7F735470}">
      <dsp:nvSpPr>
        <dsp:cNvPr id="0" name=""/>
        <dsp:cNvSpPr/>
      </dsp:nvSpPr>
      <dsp:spPr>
        <a:xfrm>
          <a:off x="945576" y="1598262"/>
          <a:ext cx="2278771" cy="1367262"/>
        </a:xfrm>
        <a:prstGeom prst="rect">
          <a:avLst/>
        </a:prstGeom>
        <a:solidFill>
          <a:schemeClr val="accent4">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latin typeface="Franklin Gothic Book" panose="020B0503020102020204" pitchFamily="34" charset="0"/>
            </a:rPr>
            <a:t>Vary your workouts</a:t>
          </a:r>
        </a:p>
      </dsp:txBody>
      <dsp:txXfrm>
        <a:off x="945576" y="1598262"/>
        <a:ext cx="2278771" cy="1367262"/>
      </dsp:txXfrm>
    </dsp:sp>
    <dsp:sp modelId="{F78F0424-DCC6-41E0-95D6-2140A24CE875}">
      <dsp:nvSpPr>
        <dsp:cNvPr id="0" name=""/>
        <dsp:cNvSpPr/>
      </dsp:nvSpPr>
      <dsp:spPr>
        <a:xfrm>
          <a:off x="3452224" y="1598262"/>
          <a:ext cx="2278771" cy="1367262"/>
        </a:xfrm>
        <a:prstGeom prst="rect">
          <a:avLst/>
        </a:prstGeom>
        <a:solidFill>
          <a:schemeClr val="accent5">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latin typeface="Franklin Gothic Book" panose="020B0503020102020204" pitchFamily="34" charset="0"/>
            </a:rPr>
            <a:t>Wear proper shoes and clothes</a:t>
          </a:r>
        </a:p>
      </dsp:txBody>
      <dsp:txXfrm>
        <a:off x="3452224" y="1598262"/>
        <a:ext cx="2278771" cy="1367262"/>
      </dsp:txXfrm>
    </dsp:sp>
    <dsp:sp modelId="{AF4EBBDF-3B57-45B4-8F88-D86821FC7817}">
      <dsp:nvSpPr>
        <dsp:cNvPr id="0" name=""/>
        <dsp:cNvSpPr/>
      </dsp:nvSpPr>
      <dsp:spPr>
        <a:xfrm>
          <a:off x="945576" y="3193402"/>
          <a:ext cx="2278771" cy="1367262"/>
        </a:xfrm>
        <a:prstGeom prst="rect">
          <a:avLst/>
        </a:prstGeom>
        <a:solidFill>
          <a:schemeClr val="accent1"/>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latin typeface="Franklin Gothic Book" panose="020B0503020102020204" pitchFamily="34" charset="0"/>
            </a:rPr>
            <a:t>Stretch </a:t>
          </a:r>
        </a:p>
      </dsp:txBody>
      <dsp:txXfrm>
        <a:off x="945576" y="3193402"/>
        <a:ext cx="2278771" cy="1367262"/>
      </dsp:txXfrm>
    </dsp:sp>
    <dsp:sp modelId="{04B3979A-5845-42E0-AEEB-6811349B529F}">
      <dsp:nvSpPr>
        <dsp:cNvPr id="0" name=""/>
        <dsp:cNvSpPr/>
      </dsp:nvSpPr>
      <dsp:spPr>
        <a:xfrm>
          <a:off x="3452224" y="3193402"/>
          <a:ext cx="2278771" cy="1367262"/>
        </a:xfrm>
        <a:prstGeom prst="rect">
          <a:avLst/>
        </a:prstGeom>
        <a:solidFill>
          <a:schemeClr val="accent2">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latin typeface="Franklin Gothic Book" panose="020B0503020102020204" pitchFamily="34" charset="0"/>
            </a:rPr>
            <a:t>Rest</a:t>
          </a:r>
        </a:p>
      </dsp:txBody>
      <dsp:txXfrm>
        <a:off x="3452224" y="3193402"/>
        <a:ext cx="2278771" cy="136726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A70B68-7DD7-490B-A9BF-4A06B00B870E}">
      <dsp:nvSpPr>
        <dsp:cNvPr id="0" name=""/>
        <dsp:cNvSpPr/>
      </dsp:nvSpPr>
      <dsp:spPr>
        <a:xfrm>
          <a:off x="135984" y="1054472"/>
          <a:ext cx="1831297" cy="915648"/>
        </a:xfrm>
        <a:prstGeom prst="roundRect">
          <a:avLst>
            <a:gd name="adj" fmla="val 10000"/>
          </a:avLst>
        </a:prstGeom>
        <a:solidFill>
          <a:schemeClr val="accent1"/>
        </a:solid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latin typeface="Franklin Gothic Book" panose="020B0503020102020204" pitchFamily="34" charset="0"/>
            </a:rPr>
            <a:t>Tips</a:t>
          </a:r>
        </a:p>
      </dsp:txBody>
      <dsp:txXfrm>
        <a:off x="162802" y="1081290"/>
        <a:ext cx="1777661" cy="862012"/>
      </dsp:txXfrm>
    </dsp:sp>
    <dsp:sp modelId="{0F22050C-BFE8-4CD4-87A4-3A1F406DD526}">
      <dsp:nvSpPr>
        <dsp:cNvPr id="0" name=""/>
        <dsp:cNvSpPr/>
      </dsp:nvSpPr>
      <dsp:spPr>
        <a:xfrm rot="18289469">
          <a:off x="1692178" y="958552"/>
          <a:ext cx="1282725" cy="54492"/>
        </a:xfrm>
        <a:custGeom>
          <a:avLst/>
          <a:gdLst/>
          <a:ahLst/>
          <a:cxnLst/>
          <a:rect l="0" t="0" r="0" b="0"/>
          <a:pathLst>
            <a:path>
              <a:moveTo>
                <a:pt x="0" y="27246"/>
              </a:moveTo>
              <a:lnTo>
                <a:pt x="1282725" y="27246"/>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301473" y="953730"/>
        <a:ext cx="64136" cy="64136"/>
      </dsp:txXfrm>
    </dsp:sp>
    <dsp:sp modelId="{17FA2F7E-E5A4-4750-B3D9-2F5D4DB1697D}">
      <dsp:nvSpPr>
        <dsp:cNvPr id="0" name=""/>
        <dsp:cNvSpPr/>
      </dsp:nvSpPr>
      <dsp:spPr>
        <a:xfrm>
          <a:off x="2699800" y="1476"/>
          <a:ext cx="1831297" cy="915648"/>
        </a:xfrm>
        <a:prstGeom prst="roundRect">
          <a:avLst>
            <a:gd name="adj" fmla="val 10000"/>
          </a:avLst>
        </a:prstGeom>
        <a:solidFill>
          <a:schemeClr val="accent3"/>
        </a:solid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latin typeface="Franklin Gothic Book" panose="020B0503020102020204" pitchFamily="34" charset="0"/>
            </a:rPr>
            <a:t>Stretching is not a warm-up</a:t>
          </a:r>
        </a:p>
      </dsp:txBody>
      <dsp:txXfrm>
        <a:off x="2726618" y="28294"/>
        <a:ext cx="1777661" cy="862012"/>
      </dsp:txXfrm>
    </dsp:sp>
    <dsp:sp modelId="{A3BEC5D3-2033-4B6F-9AC6-7A370A2E3D94}">
      <dsp:nvSpPr>
        <dsp:cNvPr id="0" name=""/>
        <dsp:cNvSpPr/>
      </dsp:nvSpPr>
      <dsp:spPr>
        <a:xfrm>
          <a:off x="1967282" y="1485050"/>
          <a:ext cx="732518" cy="54492"/>
        </a:xfrm>
        <a:custGeom>
          <a:avLst/>
          <a:gdLst/>
          <a:ahLst/>
          <a:cxnLst/>
          <a:rect l="0" t="0" r="0" b="0"/>
          <a:pathLst>
            <a:path>
              <a:moveTo>
                <a:pt x="0" y="27246"/>
              </a:moveTo>
              <a:lnTo>
                <a:pt x="732518" y="27246"/>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315228" y="1493984"/>
        <a:ext cx="36625" cy="36625"/>
      </dsp:txXfrm>
    </dsp:sp>
    <dsp:sp modelId="{BF144859-41E5-4330-BF08-27DDBB1BEA67}">
      <dsp:nvSpPr>
        <dsp:cNvPr id="0" name=""/>
        <dsp:cNvSpPr/>
      </dsp:nvSpPr>
      <dsp:spPr>
        <a:xfrm>
          <a:off x="2699800" y="1054472"/>
          <a:ext cx="1831297" cy="915648"/>
        </a:xfrm>
        <a:prstGeom prst="roundRect">
          <a:avLst>
            <a:gd name="adj" fmla="val 10000"/>
          </a:avLst>
        </a:prstGeom>
        <a:solidFill>
          <a:schemeClr val="tx2"/>
        </a:solid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latin typeface="Franklin Gothic Book" panose="020B0503020102020204" pitchFamily="34" charset="0"/>
            </a:rPr>
            <a:t>Don’t bounce</a:t>
          </a:r>
        </a:p>
      </dsp:txBody>
      <dsp:txXfrm>
        <a:off x="2726618" y="1081290"/>
        <a:ext cx="1777661" cy="862012"/>
      </dsp:txXfrm>
    </dsp:sp>
    <dsp:sp modelId="{8F9069E8-AD92-492F-A339-CE30A523A89F}">
      <dsp:nvSpPr>
        <dsp:cNvPr id="0" name=""/>
        <dsp:cNvSpPr/>
      </dsp:nvSpPr>
      <dsp:spPr>
        <a:xfrm rot="3310531">
          <a:off x="1692178" y="2011548"/>
          <a:ext cx="1282725" cy="54492"/>
        </a:xfrm>
        <a:custGeom>
          <a:avLst/>
          <a:gdLst/>
          <a:ahLst/>
          <a:cxnLst/>
          <a:rect l="0" t="0" r="0" b="0"/>
          <a:pathLst>
            <a:path>
              <a:moveTo>
                <a:pt x="0" y="27246"/>
              </a:moveTo>
              <a:lnTo>
                <a:pt x="1282725" y="27246"/>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301473" y="2006726"/>
        <a:ext cx="64136" cy="64136"/>
      </dsp:txXfrm>
    </dsp:sp>
    <dsp:sp modelId="{2634428F-B7D5-47AA-9A3F-11F4D9113F3C}">
      <dsp:nvSpPr>
        <dsp:cNvPr id="0" name=""/>
        <dsp:cNvSpPr/>
      </dsp:nvSpPr>
      <dsp:spPr>
        <a:xfrm>
          <a:off x="2699800" y="2107468"/>
          <a:ext cx="1831297" cy="915648"/>
        </a:xfrm>
        <a:prstGeom prst="roundRect">
          <a:avLst>
            <a:gd name="adj" fmla="val 10000"/>
          </a:avLst>
        </a:prstGeom>
        <a:solidFill>
          <a:schemeClr val="accent4"/>
        </a:solid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latin typeface="Franklin Gothic Book" panose="020B0503020102020204" pitchFamily="34" charset="0"/>
            </a:rPr>
            <a:t>Hold stretch for ~30 seconds</a:t>
          </a:r>
        </a:p>
      </dsp:txBody>
      <dsp:txXfrm>
        <a:off x="2726618" y="2134286"/>
        <a:ext cx="1777661" cy="86201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A70B68-7DD7-490B-A9BF-4A06B00B870E}">
      <dsp:nvSpPr>
        <dsp:cNvPr id="0" name=""/>
        <dsp:cNvSpPr/>
      </dsp:nvSpPr>
      <dsp:spPr>
        <a:xfrm>
          <a:off x="575354" y="1054472"/>
          <a:ext cx="1831297" cy="915648"/>
        </a:xfrm>
        <a:prstGeom prst="roundRect">
          <a:avLst>
            <a:gd name="adj" fmla="val 10000"/>
          </a:avLst>
        </a:prstGeom>
        <a:solidFill>
          <a:schemeClr val="accent1"/>
        </a:solid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latin typeface="Franklin Gothic Book" panose="020B0503020102020204" pitchFamily="34" charset="0"/>
            </a:rPr>
            <a:t>Benefits</a:t>
          </a:r>
        </a:p>
      </dsp:txBody>
      <dsp:txXfrm>
        <a:off x="602172" y="1081290"/>
        <a:ext cx="1777661" cy="862012"/>
      </dsp:txXfrm>
    </dsp:sp>
    <dsp:sp modelId="{0F22050C-BFE8-4CD4-87A4-3A1F406DD526}">
      <dsp:nvSpPr>
        <dsp:cNvPr id="0" name=""/>
        <dsp:cNvSpPr/>
      </dsp:nvSpPr>
      <dsp:spPr>
        <a:xfrm rot="18289469">
          <a:off x="2131548" y="958552"/>
          <a:ext cx="1282725" cy="54492"/>
        </a:xfrm>
        <a:custGeom>
          <a:avLst/>
          <a:gdLst/>
          <a:ahLst/>
          <a:cxnLst/>
          <a:rect l="0" t="0" r="0" b="0"/>
          <a:pathLst>
            <a:path>
              <a:moveTo>
                <a:pt x="0" y="27246"/>
              </a:moveTo>
              <a:lnTo>
                <a:pt x="1282725" y="27246"/>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740842" y="953730"/>
        <a:ext cx="64136" cy="64136"/>
      </dsp:txXfrm>
    </dsp:sp>
    <dsp:sp modelId="{17FA2F7E-E5A4-4750-B3D9-2F5D4DB1697D}">
      <dsp:nvSpPr>
        <dsp:cNvPr id="0" name=""/>
        <dsp:cNvSpPr/>
      </dsp:nvSpPr>
      <dsp:spPr>
        <a:xfrm>
          <a:off x="3139170" y="1476"/>
          <a:ext cx="1831297" cy="915648"/>
        </a:xfrm>
        <a:prstGeom prst="roundRect">
          <a:avLst>
            <a:gd name="adj" fmla="val 10000"/>
          </a:avLst>
        </a:prstGeom>
        <a:solidFill>
          <a:schemeClr val="accent6"/>
        </a:solid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latin typeface="Franklin Gothic Book" panose="020B0503020102020204" pitchFamily="34" charset="0"/>
            </a:rPr>
            <a:t>Improves flexibility</a:t>
          </a:r>
        </a:p>
      </dsp:txBody>
      <dsp:txXfrm>
        <a:off x="3165988" y="28294"/>
        <a:ext cx="1777661" cy="862012"/>
      </dsp:txXfrm>
    </dsp:sp>
    <dsp:sp modelId="{A3BEC5D3-2033-4B6F-9AC6-7A370A2E3D94}">
      <dsp:nvSpPr>
        <dsp:cNvPr id="0" name=""/>
        <dsp:cNvSpPr/>
      </dsp:nvSpPr>
      <dsp:spPr>
        <a:xfrm>
          <a:off x="2406651" y="1485050"/>
          <a:ext cx="732518" cy="54492"/>
        </a:xfrm>
        <a:custGeom>
          <a:avLst/>
          <a:gdLst/>
          <a:ahLst/>
          <a:cxnLst/>
          <a:rect l="0" t="0" r="0" b="0"/>
          <a:pathLst>
            <a:path>
              <a:moveTo>
                <a:pt x="0" y="27246"/>
              </a:moveTo>
              <a:lnTo>
                <a:pt x="732518" y="27246"/>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754598" y="1493984"/>
        <a:ext cx="36625" cy="36625"/>
      </dsp:txXfrm>
    </dsp:sp>
    <dsp:sp modelId="{BF144859-41E5-4330-BF08-27DDBB1BEA67}">
      <dsp:nvSpPr>
        <dsp:cNvPr id="0" name=""/>
        <dsp:cNvSpPr/>
      </dsp:nvSpPr>
      <dsp:spPr>
        <a:xfrm>
          <a:off x="3139170" y="1054472"/>
          <a:ext cx="1831297" cy="915648"/>
        </a:xfrm>
        <a:prstGeom prst="roundRect">
          <a:avLst>
            <a:gd name="adj" fmla="val 10000"/>
          </a:avLst>
        </a:prstGeom>
        <a:solidFill>
          <a:schemeClr val="accent5"/>
        </a:solid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latin typeface="Franklin Gothic Book" panose="020B0503020102020204" pitchFamily="34" charset="0"/>
            </a:rPr>
            <a:t>Increases blood flow to muscles</a:t>
          </a:r>
        </a:p>
      </dsp:txBody>
      <dsp:txXfrm>
        <a:off x="3165988" y="1081290"/>
        <a:ext cx="1777661" cy="862012"/>
      </dsp:txXfrm>
    </dsp:sp>
    <dsp:sp modelId="{8F9069E8-AD92-492F-A339-CE30A523A89F}">
      <dsp:nvSpPr>
        <dsp:cNvPr id="0" name=""/>
        <dsp:cNvSpPr/>
      </dsp:nvSpPr>
      <dsp:spPr>
        <a:xfrm rot="3310531">
          <a:off x="2131548" y="2011548"/>
          <a:ext cx="1282725" cy="54492"/>
        </a:xfrm>
        <a:custGeom>
          <a:avLst/>
          <a:gdLst/>
          <a:ahLst/>
          <a:cxnLst/>
          <a:rect l="0" t="0" r="0" b="0"/>
          <a:pathLst>
            <a:path>
              <a:moveTo>
                <a:pt x="0" y="27246"/>
              </a:moveTo>
              <a:lnTo>
                <a:pt x="1282725" y="27246"/>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740842" y="2006726"/>
        <a:ext cx="64136" cy="64136"/>
      </dsp:txXfrm>
    </dsp:sp>
    <dsp:sp modelId="{2634428F-B7D5-47AA-9A3F-11F4D9113F3C}">
      <dsp:nvSpPr>
        <dsp:cNvPr id="0" name=""/>
        <dsp:cNvSpPr/>
      </dsp:nvSpPr>
      <dsp:spPr>
        <a:xfrm>
          <a:off x="3139170" y="2107468"/>
          <a:ext cx="1831297" cy="915648"/>
        </a:xfrm>
        <a:prstGeom prst="roundRect">
          <a:avLst>
            <a:gd name="adj" fmla="val 10000"/>
          </a:avLst>
        </a:prstGeom>
        <a:solidFill>
          <a:schemeClr val="accent2"/>
        </a:solid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latin typeface="Franklin Gothic Book" panose="020B0503020102020204" pitchFamily="34" charset="0"/>
            </a:rPr>
            <a:t>Decreases risk of injury</a:t>
          </a:r>
        </a:p>
      </dsp:txBody>
      <dsp:txXfrm>
        <a:off x="3165988" y="2134286"/>
        <a:ext cx="1777661" cy="86201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64595D-08D8-E048-829B-EAD0A070B662}">
      <dsp:nvSpPr>
        <dsp:cNvPr id="0" name=""/>
        <dsp:cNvSpPr/>
      </dsp:nvSpPr>
      <dsp:spPr>
        <a:xfrm>
          <a:off x="0" y="0"/>
          <a:ext cx="9274752" cy="1940229"/>
        </a:xfrm>
        <a:prstGeom prst="roundRect">
          <a:avLst>
            <a:gd name="adj" fmla="val 10000"/>
          </a:avLst>
        </a:prstGeom>
        <a:solidFill>
          <a:schemeClr val="accent2">
            <a:tint val="40000"/>
            <a:alpha val="90000"/>
            <a:hueOff val="0"/>
            <a:satOff val="0"/>
            <a:lumOff val="0"/>
            <a:alphaOff val="0"/>
          </a:schemeClr>
        </a:solidFill>
        <a:ln w="12700" cap="rnd" cmpd="sng" algn="ctr">
          <a:solidFill>
            <a:schemeClr val="accent2">
              <a:tint val="40000"/>
              <a:alpha val="90000"/>
              <a:hueOff val="0"/>
              <a:satOff val="0"/>
              <a:lumOff val="0"/>
              <a:alphaOff val="0"/>
            </a:schemeClr>
          </a:solidFill>
          <a:prstDash val="solid"/>
        </a:ln>
        <a:effectLst>
          <a:outerShdw blurRad="38100" dist="25400" dir="5400000" rotWithShape="0">
            <a:srgbClr val="000000">
              <a:alpha val="55000"/>
            </a:srgbClr>
          </a:outerShdw>
        </a:effectLst>
      </dsp:spPr>
      <dsp:style>
        <a:lnRef idx="1">
          <a:scrgbClr r="0" g="0" b="0"/>
        </a:lnRef>
        <a:fillRef idx="1">
          <a:scrgbClr r="0" g="0" b="0"/>
        </a:fillRef>
        <a:effectRef idx="2">
          <a:scrgbClr r="0" g="0" b="0"/>
        </a:effectRef>
        <a:fontRef idx="minor"/>
      </dsp:style>
    </dsp:sp>
    <dsp:sp modelId="{6FE2368A-6B67-1841-A9C8-F770591DF494}">
      <dsp:nvSpPr>
        <dsp:cNvPr id="0" name=""/>
        <dsp:cNvSpPr/>
      </dsp:nvSpPr>
      <dsp:spPr>
        <a:xfrm>
          <a:off x="278242" y="258697"/>
          <a:ext cx="2724458" cy="1422834"/>
        </a:xfrm>
        <a:prstGeom prst="roundRect">
          <a:avLst>
            <a:gd name="adj" fmla="val 10000"/>
          </a:avLst>
        </a:prstGeom>
        <a:no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rgbClr r="0" g="0" b="0"/>
        </a:lnRef>
        <a:fillRef idx="1">
          <a:scrgbClr r="0" g="0" b="0"/>
        </a:fillRef>
        <a:effectRef idx="3">
          <a:scrgbClr r="0" g="0" b="0"/>
        </a:effectRef>
        <a:fontRef idx="minor"/>
      </dsp:style>
    </dsp:sp>
    <dsp:sp modelId="{C370C329-E2B4-EB47-B755-CB2BD4F3C1E8}">
      <dsp:nvSpPr>
        <dsp:cNvPr id="0" name=""/>
        <dsp:cNvSpPr/>
      </dsp:nvSpPr>
      <dsp:spPr>
        <a:xfrm rot="10800000">
          <a:off x="278242" y="1940229"/>
          <a:ext cx="2724458" cy="2371391"/>
        </a:xfrm>
        <a:prstGeom prst="round2SameRect">
          <a:avLst>
            <a:gd name="adj1" fmla="val 10500"/>
            <a:gd name="adj2" fmla="val 0"/>
          </a:avLst>
        </a:prstGeom>
        <a:gradFill rotWithShape="0">
          <a:gsLst>
            <a:gs pos="0">
              <a:schemeClr val="accent2">
                <a:hueOff val="0"/>
                <a:satOff val="0"/>
                <a:lumOff val="0"/>
                <a:alphaOff val="0"/>
                <a:tint val="98000"/>
                <a:lumMod val="110000"/>
              </a:schemeClr>
            </a:gs>
            <a:gs pos="84000">
              <a:schemeClr val="accent2">
                <a:hueOff val="0"/>
                <a:satOff val="0"/>
                <a:lumOff val="0"/>
                <a:alphaOff val="0"/>
                <a:shade val="90000"/>
                <a:lumMod val="88000"/>
              </a:schemeClr>
            </a:gs>
          </a:gsLst>
          <a:lin ang="5400000" scaled="0"/>
        </a:grad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rgbClr r="0" g="0" b="0"/>
        </a:lnRef>
        <a:fillRef idx="3">
          <a:scrgbClr r="0" g="0" b="0"/>
        </a:fillRef>
        <a:effectRef idx="3">
          <a:scrgbClr r="0" g="0" b="0"/>
        </a:effectRef>
        <a:fontRef idx="minor">
          <a:schemeClr val="lt1"/>
        </a:fontRef>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r>
            <a:rPr lang="en-US" sz="2600" b="0" kern="1200">
              <a:effectLst>
                <a:outerShdw blurRad="38100" dist="38100" dir="2700000" algn="tl">
                  <a:srgbClr val="000000">
                    <a:alpha val="43137"/>
                  </a:srgbClr>
                </a:outerShdw>
              </a:effectLst>
              <a:latin typeface="Franklin Gothic Book" panose="020B0503020102020204" pitchFamily="34" charset="0"/>
            </a:rPr>
            <a:t>Informational Strategies</a:t>
          </a:r>
        </a:p>
        <a:p>
          <a:pPr marL="0" lvl="0" indent="0" algn="ctr" defTabSz="1155700">
            <a:lnSpc>
              <a:spcPct val="90000"/>
            </a:lnSpc>
            <a:spcBef>
              <a:spcPct val="0"/>
            </a:spcBef>
            <a:spcAft>
              <a:spcPct val="35000"/>
            </a:spcAft>
            <a:buNone/>
          </a:pPr>
          <a:endParaRPr lang="en-US" sz="1800" b="0" kern="1200">
            <a:effectLst>
              <a:outerShdw blurRad="38100" dist="38100" dir="2700000" algn="tl">
                <a:srgbClr val="000000">
                  <a:alpha val="43137"/>
                </a:srgbClr>
              </a:outerShdw>
            </a:effectLst>
            <a:latin typeface="Franklin Gothic Book" panose="020B0503020102020204" pitchFamily="34" charset="0"/>
          </a:endParaRPr>
        </a:p>
        <a:p>
          <a:pPr marL="0" lvl="0" indent="0" algn="ctr" defTabSz="1155700">
            <a:lnSpc>
              <a:spcPct val="90000"/>
            </a:lnSpc>
            <a:spcBef>
              <a:spcPct val="0"/>
            </a:spcBef>
            <a:spcAft>
              <a:spcPct val="35000"/>
            </a:spcAft>
            <a:buNone/>
          </a:pPr>
          <a:endParaRPr lang="en-US" sz="2200" b="0" kern="1200">
            <a:effectLst>
              <a:outerShdw blurRad="38100" dist="38100" dir="2700000" algn="tl">
                <a:srgbClr val="000000">
                  <a:alpha val="43137"/>
                </a:srgbClr>
              </a:outerShdw>
            </a:effectLst>
            <a:latin typeface="Franklin Gothic Book" panose="020B0503020102020204" pitchFamily="34" charset="0"/>
          </a:endParaRPr>
        </a:p>
      </dsp:txBody>
      <dsp:txXfrm rot="10800000">
        <a:off x="351170" y="1940229"/>
        <a:ext cx="2578602" cy="2298463"/>
      </dsp:txXfrm>
    </dsp:sp>
    <dsp:sp modelId="{F5E1EF79-8454-7F46-9175-365E83503746}">
      <dsp:nvSpPr>
        <dsp:cNvPr id="0" name=""/>
        <dsp:cNvSpPr/>
      </dsp:nvSpPr>
      <dsp:spPr>
        <a:xfrm>
          <a:off x="3418181" y="106496"/>
          <a:ext cx="2438390" cy="1727236"/>
        </a:xfrm>
        <a:prstGeom prst="roundRect">
          <a:avLst>
            <a:gd name="adj" fmla="val 10000"/>
          </a:avLst>
        </a:prstGeom>
        <a:no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rgbClr r="0" g="0" b="0"/>
        </a:lnRef>
        <a:fillRef idx="1">
          <a:scrgbClr r="0" g="0" b="0"/>
        </a:fillRef>
        <a:effectRef idx="3">
          <a:scrgbClr r="0" g="0" b="0"/>
        </a:effectRef>
        <a:fontRef idx="minor"/>
      </dsp:style>
    </dsp:sp>
    <dsp:sp modelId="{F6B64920-636D-4C4F-866C-03A2724D6786}">
      <dsp:nvSpPr>
        <dsp:cNvPr id="0" name=""/>
        <dsp:cNvSpPr/>
      </dsp:nvSpPr>
      <dsp:spPr>
        <a:xfrm rot="10800000">
          <a:off x="3275147" y="1940229"/>
          <a:ext cx="2724458" cy="2371391"/>
        </a:xfrm>
        <a:prstGeom prst="round2SameRect">
          <a:avLst>
            <a:gd name="adj1" fmla="val 10500"/>
            <a:gd name="adj2" fmla="val 0"/>
          </a:avLst>
        </a:prstGeom>
        <a:gradFill rotWithShape="1">
          <a:gsLst>
            <a:gs pos="0">
              <a:schemeClr val="accent1">
                <a:tint val="98000"/>
                <a:lumMod val="110000"/>
              </a:schemeClr>
            </a:gs>
            <a:gs pos="84000">
              <a:schemeClr val="accent1">
                <a:shade val="90000"/>
                <a:lumMod val="88000"/>
              </a:schemeClr>
            </a:gs>
          </a:gsLst>
          <a:lin ang="5400000" scaled="0"/>
        </a:grad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hemeClr val="accent1"/>
        </a:lnRef>
        <a:fillRef idx="3">
          <a:schemeClr val="accent1"/>
        </a:fillRef>
        <a:effectRef idx="3">
          <a:schemeClr val="accent1"/>
        </a:effectRef>
        <a:fontRef idx="minor">
          <a:schemeClr val="lt1"/>
        </a:fontRef>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r>
            <a:rPr lang="en-US" sz="2600" b="0" kern="1200">
              <a:effectLst>
                <a:outerShdw blurRad="38100" dist="38100" dir="2700000" algn="tl">
                  <a:srgbClr val="000000">
                    <a:alpha val="43137"/>
                  </a:srgbClr>
                </a:outerShdw>
              </a:effectLst>
              <a:latin typeface="Franklin Gothic Book" panose="020B0503020102020204" pitchFamily="34" charset="0"/>
            </a:rPr>
            <a:t>Motivational and Support  Strategies</a:t>
          </a:r>
        </a:p>
        <a:p>
          <a:pPr marL="0" lvl="0" indent="0" algn="ctr" defTabSz="1155700">
            <a:lnSpc>
              <a:spcPct val="90000"/>
            </a:lnSpc>
            <a:spcBef>
              <a:spcPct val="0"/>
            </a:spcBef>
            <a:spcAft>
              <a:spcPct val="35000"/>
            </a:spcAft>
            <a:buNone/>
          </a:pPr>
          <a:endParaRPr lang="en-US" sz="1600" b="0" kern="1200">
            <a:effectLst>
              <a:outerShdw blurRad="38100" dist="38100" dir="2700000" algn="tl">
                <a:srgbClr val="000000">
                  <a:alpha val="43137"/>
                </a:srgbClr>
              </a:outerShdw>
            </a:effectLst>
            <a:latin typeface="Franklin Gothic Book" panose="020B0503020102020204" pitchFamily="34" charset="0"/>
          </a:endParaRPr>
        </a:p>
      </dsp:txBody>
      <dsp:txXfrm rot="10800000">
        <a:off x="3348075" y="1940229"/>
        <a:ext cx="2578602" cy="2298463"/>
      </dsp:txXfrm>
    </dsp:sp>
    <dsp:sp modelId="{08534A4F-5A71-0F43-949B-735151A4197F}">
      <dsp:nvSpPr>
        <dsp:cNvPr id="0" name=""/>
        <dsp:cNvSpPr/>
      </dsp:nvSpPr>
      <dsp:spPr>
        <a:xfrm>
          <a:off x="6436445" y="107143"/>
          <a:ext cx="2395671" cy="1725941"/>
        </a:xfrm>
        <a:prstGeom prst="roundRect">
          <a:avLst>
            <a:gd name="adj" fmla="val 10000"/>
          </a:avLst>
        </a:prstGeom>
        <a:no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rgbClr r="0" g="0" b="0"/>
        </a:lnRef>
        <a:fillRef idx="1">
          <a:scrgbClr r="0" g="0" b="0"/>
        </a:fillRef>
        <a:effectRef idx="3">
          <a:scrgbClr r="0" g="0" b="0"/>
        </a:effectRef>
        <a:fontRef idx="minor"/>
      </dsp:style>
    </dsp:sp>
    <dsp:sp modelId="{F364A0E6-6C6D-2544-BABF-58A6EEA564FA}">
      <dsp:nvSpPr>
        <dsp:cNvPr id="0" name=""/>
        <dsp:cNvSpPr/>
      </dsp:nvSpPr>
      <dsp:spPr>
        <a:xfrm rot="10800000">
          <a:off x="6272051" y="1940229"/>
          <a:ext cx="2724458" cy="2371391"/>
        </a:xfrm>
        <a:prstGeom prst="round2SameRect">
          <a:avLst>
            <a:gd name="adj1" fmla="val 10500"/>
            <a:gd name="adj2" fmla="val 0"/>
          </a:avLst>
        </a:prstGeom>
        <a:gradFill rotWithShape="0">
          <a:gsLst>
            <a:gs pos="0">
              <a:schemeClr val="accent4">
                <a:hueOff val="0"/>
                <a:satOff val="0"/>
                <a:lumOff val="0"/>
                <a:alphaOff val="0"/>
                <a:tint val="98000"/>
                <a:lumMod val="110000"/>
              </a:schemeClr>
            </a:gs>
            <a:gs pos="84000">
              <a:schemeClr val="accent4">
                <a:hueOff val="0"/>
                <a:satOff val="0"/>
                <a:lumOff val="0"/>
                <a:alphaOff val="0"/>
                <a:shade val="90000"/>
                <a:lumMod val="88000"/>
              </a:schemeClr>
            </a:gs>
          </a:gsLst>
          <a:lin ang="5400000" scaled="0"/>
        </a:grad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rgbClr r="0" g="0" b="0"/>
        </a:lnRef>
        <a:fillRef idx="3">
          <a:scrgbClr r="0" g="0" b="0"/>
        </a:fillRef>
        <a:effectRef idx="3">
          <a:scrgbClr r="0" g="0" b="0"/>
        </a:effectRef>
        <a:fontRef idx="minor">
          <a:schemeClr val="lt1"/>
        </a:fontRef>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r>
            <a:rPr lang="en-US" sz="2600" b="0" kern="1200">
              <a:effectLst>
                <a:outerShdw blurRad="38100" dist="38100" dir="2700000" algn="tl">
                  <a:srgbClr val="000000">
                    <a:alpha val="43137"/>
                  </a:srgbClr>
                </a:outerShdw>
              </a:effectLst>
              <a:latin typeface="Franklin Gothic Book" panose="020B0503020102020204" pitchFamily="34" charset="0"/>
            </a:rPr>
            <a:t>Environmental Strategies</a:t>
          </a:r>
          <a:endParaRPr lang="en-US" sz="1800" b="0" kern="1200">
            <a:effectLst>
              <a:outerShdw blurRad="38100" dist="38100" dir="2700000" algn="tl">
                <a:srgbClr val="000000">
                  <a:alpha val="43137"/>
                </a:srgbClr>
              </a:outerShdw>
            </a:effectLst>
            <a:latin typeface="Franklin Gothic Book" panose="020B0503020102020204" pitchFamily="34" charset="0"/>
          </a:endParaRPr>
        </a:p>
        <a:p>
          <a:pPr marL="0" lvl="0" indent="0" algn="ctr" defTabSz="1155700">
            <a:lnSpc>
              <a:spcPct val="90000"/>
            </a:lnSpc>
            <a:spcBef>
              <a:spcPct val="0"/>
            </a:spcBef>
            <a:spcAft>
              <a:spcPct val="35000"/>
            </a:spcAft>
            <a:buNone/>
          </a:pPr>
          <a:endParaRPr lang="en-US" sz="1800" b="0" kern="1200">
            <a:effectLst>
              <a:outerShdw blurRad="38100" dist="38100" dir="2700000" algn="tl">
                <a:srgbClr val="000000">
                  <a:alpha val="43137"/>
                </a:srgbClr>
              </a:outerShdw>
            </a:effectLst>
            <a:latin typeface="Franklin Gothic Book" panose="020B0503020102020204" pitchFamily="34" charset="0"/>
          </a:endParaRPr>
        </a:p>
        <a:p>
          <a:pPr marL="0" lvl="0" indent="0" algn="ctr" defTabSz="1155700">
            <a:lnSpc>
              <a:spcPct val="90000"/>
            </a:lnSpc>
            <a:spcBef>
              <a:spcPct val="0"/>
            </a:spcBef>
            <a:spcAft>
              <a:spcPct val="35000"/>
            </a:spcAft>
            <a:buNone/>
          </a:pPr>
          <a:endParaRPr lang="en-US" sz="1800" b="0" kern="1200">
            <a:effectLst>
              <a:outerShdw blurRad="38100" dist="38100" dir="2700000" algn="tl">
                <a:srgbClr val="000000">
                  <a:alpha val="43137"/>
                </a:srgbClr>
              </a:outerShdw>
            </a:effectLst>
            <a:latin typeface="Franklin Gothic Book" panose="020B0503020102020204" pitchFamily="34" charset="0"/>
          </a:endParaRPr>
        </a:p>
      </dsp:txBody>
      <dsp:txXfrm rot="10800000">
        <a:off x="6344979" y="1940229"/>
        <a:ext cx="2578602" cy="229846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64595D-08D8-E048-829B-EAD0A070B662}">
      <dsp:nvSpPr>
        <dsp:cNvPr id="0" name=""/>
        <dsp:cNvSpPr/>
      </dsp:nvSpPr>
      <dsp:spPr>
        <a:xfrm>
          <a:off x="0" y="0"/>
          <a:ext cx="3528391" cy="1989427"/>
        </a:xfrm>
        <a:prstGeom prst="roundRect">
          <a:avLst>
            <a:gd name="adj" fmla="val 10000"/>
          </a:avLst>
        </a:prstGeom>
        <a:solidFill>
          <a:schemeClr val="accent2">
            <a:tint val="40000"/>
            <a:alpha val="90000"/>
            <a:hueOff val="0"/>
            <a:satOff val="0"/>
            <a:lumOff val="0"/>
            <a:alphaOff val="0"/>
          </a:schemeClr>
        </a:solidFill>
        <a:ln w="12700" cap="rnd" cmpd="sng" algn="ctr">
          <a:solidFill>
            <a:schemeClr val="accent2">
              <a:tint val="40000"/>
              <a:alpha val="90000"/>
              <a:hueOff val="0"/>
              <a:satOff val="0"/>
              <a:lumOff val="0"/>
              <a:alphaOff val="0"/>
            </a:schemeClr>
          </a:solidFill>
          <a:prstDash val="solid"/>
        </a:ln>
        <a:effectLst>
          <a:outerShdw blurRad="38100" dist="25400" dir="5400000" rotWithShape="0">
            <a:srgbClr val="000000">
              <a:alpha val="55000"/>
            </a:srgbClr>
          </a:outerShdw>
        </a:effectLst>
      </dsp:spPr>
      <dsp:style>
        <a:lnRef idx="1">
          <a:scrgbClr r="0" g="0" b="0"/>
        </a:lnRef>
        <a:fillRef idx="1">
          <a:scrgbClr r="0" g="0" b="0"/>
        </a:fillRef>
        <a:effectRef idx="2">
          <a:scrgbClr r="0" g="0" b="0"/>
        </a:effectRef>
        <a:fontRef idx="minor"/>
      </dsp:style>
    </dsp:sp>
    <dsp:sp modelId="{6FE2368A-6B67-1841-A9C8-F770591DF494}">
      <dsp:nvSpPr>
        <dsp:cNvPr id="0" name=""/>
        <dsp:cNvSpPr/>
      </dsp:nvSpPr>
      <dsp:spPr>
        <a:xfrm>
          <a:off x="105851" y="265257"/>
          <a:ext cx="3316687" cy="1458913"/>
        </a:xfrm>
        <a:prstGeom prst="roundRect">
          <a:avLst>
            <a:gd name="adj" fmla="val 10000"/>
          </a:avLst>
        </a:prstGeom>
        <a:no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rgbClr r="0" g="0" b="0"/>
        </a:lnRef>
        <a:fillRef idx="1">
          <a:scrgbClr r="0" g="0" b="0"/>
        </a:fillRef>
        <a:effectRef idx="3">
          <a:scrgbClr r="0" g="0" b="0"/>
        </a:effectRef>
        <a:fontRef idx="minor"/>
      </dsp:style>
    </dsp:sp>
    <dsp:sp modelId="{C370C329-E2B4-EB47-B755-CB2BD4F3C1E8}">
      <dsp:nvSpPr>
        <dsp:cNvPr id="0" name=""/>
        <dsp:cNvSpPr/>
      </dsp:nvSpPr>
      <dsp:spPr>
        <a:xfrm rot="10800000">
          <a:off x="105851" y="1989427"/>
          <a:ext cx="3316687" cy="2431523"/>
        </a:xfrm>
        <a:prstGeom prst="round2SameRect">
          <a:avLst>
            <a:gd name="adj1" fmla="val 10500"/>
            <a:gd name="adj2" fmla="val 0"/>
          </a:avLst>
        </a:prstGeom>
        <a:gradFill rotWithShape="0">
          <a:gsLst>
            <a:gs pos="0">
              <a:schemeClr val="accent2">
                <a:hueOff val="0"/>
                <a:satOff val="0"/>
                <a:lumOff val="0"/>
                <a:alphaOff val="0"/>
                <a:tint val="98000"/>
                <a:lumMod val="110000"/>
              </a:schemeClr>
            </a:gs>
            <a:gs pos="84000">
              <a:schemeClr val="accent2">
                <a:hueOff val="0"/>
                <a:satOff val="0"/>
                <a:lumOff val="0"/>
                <a:alphaOff val="0"/>
                <a:shade val="90000"/>
                <a:lumMod val="88000"/>
              </a:schemeClr>
            </a:gs>
          </a:gsLst>
          <a:lin ang="5400000" scaled="0"/>
        </a:grad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rgbClr r="0" g="0" b="0"/>
        </a:lnRef>
        <a:fillRef idx="3">
          <a:scrgbClr r="0" g="0" b="0"/>
        </a:fillRef>
        <a:effectRef idx="3">
          <a:scrgbClr r="0" g="0" b="0"/>
        </a:effectRef>
        <a:fontRef idx="minor">
          <a:schemeClr val="lt1"/>
        </a:fontRef>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r>
            <a:rPr lang="en-US" sz="2600" b="0" kern="1200">
              <a:effectLst>
                <a:outerShdw blurRad="38100" dist="38100" dir="2700000" algn="tl">
                  <a:srgbClr val="000000">
                    <a:alpha val="43137"/>
                  </a:srgbClr>
                </a:outerShdw>
              </a:effectLst>
              <a:latin typeface="Franklin Gothic Book" panose="020B0503020102020204" pitchFamily="34" charset="0"/>
            </a:rPr>
            <a:t>Informational Strategies</a:t>
          </a:r>
        </a:p>
        <a:p>
          <a:pPr marL="0" lvl="0" indent="0" algn="ctr" defTabSz="1155700">
            <a:lnSpc>
              <a:spcPct val="90000"/>
            </a:lnSpc>
            <a:spcBef>
              <a:spcPct val="0"/>
            </a:spcBef>
            <a:spcAft>
              <a:spcPct val="35000"/>
            </a:spcAft>
            <a:buNone/>
          </a:pPr>
          <a:endParaRPr lang="en-US" sz="1800" b="0" kern="1200">
            <a:effectLst>
              <a:outerShdw blurRad="38100" dist="38100" dir="2700000" algn="tl">
                <a:srgbClr val="000000">
                  <a:alpha val="43137"/>
                </a:srgbClr>
              </a:outerShdw>
            </a:effectLst>
            <a:latin typeface="Franklin Gothic Book" panose="020B0503020102020204" pitchFamily="34" charset="0"/>
          </a:endParaRPr>
        </a:p>
        <a:p>
          <a:pPr marL="0" lvl="0" indent="0" algn="ctr" defTabSz="1155700">
            <a:lnSpc>
              <a:spcPct val="90000"/>
            </a:lnSpc>
            <a:spcBef>
              <a:spcPct val="0"/>
            </a:spcBef>
            <a:spcAft>
              <a:spcPct val="35000"/>
            </a:spcAft>
            <a:buNone/>
          </a:pPr>
          <a:endParaRPr lang="en-US" sz="2200" b="0" kern="1200">
            <a:effectLst>
              <a:outerShdw blurRad="38100" dist="38100" dir="2700000" algn="tl">
                <a:srgbClr val="000000">
                  <a:alpha val="43137"/>
                </a:srgbClr>
              </a:outerShdw>
            </a:effectLst>
            <a:latin typeface="Franklin Gothic Book" panose="020B0503020102020204" pitchFamily="34" charset="0"/>
          </a:endParaRPr>
        </a:p>
      </dsp:txBody>
      <dsp:txXfrm rot="10800000">
        <a:off x="180629" y="1989427"/>
        <a:ext cx="3167131" cy="235674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97600E-366D-41C2-8F27-AE87DC4B823B}">
      <dsp:nvSpPr>
        <dsp:cNvPr id="0" name=""/>
        <dsp:cNvSpPr/>
      </dsp:nvSpPr>
      <dsp:spPr>
        <a:xfrm>
          <a:off x="0" y="0"/>
          <a:ext cx="5267461" cy="1188062"/>
        </a:xfrm>
        <a:prstGeom prst="roundRect">
          <a:avLst>
            <a:gd name="adj" fmla="val 10000"/>
          </a:avLst>
        </a:prstGeom>
        <a:solidFill>
          <a:schemeClr val="accent2">
            <a:lumMod val="60000"/>
            <a:lumOff val="4000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1"/>
              </a:solidFill>
              <a:latin typeface="Franklin Gothic Book"/>
            </a:rPr>
            <a:t>Combine public health programming with media campaigns</a:t>
          </a:r>
        </a:p>
      </dsp:txBody>
      <dsp:txXfrm>
        <a:off x="34797" y="34797"/>
        <a:ext cx="3985449" cy="1118468"/>
      </dsp:txXfrm>
    </dsp:sp>
    <dsp:sp modelId="{D4740E6D-6E36-4D4F-B476-D613E8289710}">
      <dsp:nvSpPr>
        <dsp:cNvPr id="0" name=""/>
        <dsp:cNvSpPr/>
      </dsp:nvSpPr>
      <dsp:spPr>
        <a:xfrm>
          <a:off x="464776" y="1386073"/>
          <a:ext cx="5267461" cy="1188062"/>
        </a:xfrm>
        <a:prstGeom prst="roundRect">
          <a:avLst>
            <a:gd name="adj" fmla="val 10000"/>
          </a:avLst>
        </a:prstGeom>
        <a:solidFill>
          <a:schemeClr val="accent4">
            <a:lumMod val="60000"/>
            <a:lumOff val="4000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1"/>
              </a:solidFill>
              <a:latin typeface="Franklin Gothic Book"/>
            </a:rPr>
            <a:t>Use events to create a supportive environment for physical activity</a:t>
          </a:r>
        </a:p>
      </dsp:txBody>
      <dsp:txXfrm>
        <a:off x="499573" y="1420870"/>
        <a:ext cx="3960851" cy="1118468"/>
      </dsp:txXfrm>
    </dsp:sp>
    <dsp:sp modelId="{D92FA736-2165-434C-BED7-60E113DFAF79}">
      <dsp:nvSpPr>
        <dsp:cNvPr id="0" name=""/>
        <dsp:cNvSpPr/>
      </dsp:nvSpPr>
      <dsp:spPr>
        <a:xfrm>
          <a:off x="929552" y="2772146"/>
          <a:ext cx="5267461" cy="1188062"/>
        </a:xfrm>
        <a:prstGeom prst="roundRect">
          <a:avLst>
            <a:gd name="adj" fmla="val 10000"/>
          </a:avLst>
        </a:prstGeom>
        <a:solidFill>
          <a:schemeClr val="accent3">
            <a:lumMod val="60000"/>
            <a:lumOff val="4000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1"/>
              </a:solidFill>
              <a:latin typeface="Franklin Gothic Book"/>
            </a:rPr>
            <a:t>Hold community events</a:t>
          </a:r>
        </a:p>
      </dsp:txBody>
      <dsp:txXfrm>
        <a:off x="964349" y="2806943"/>
        <a:ext cx="3960851" cy="1118468"/>
      </dsp:txXfrm>
    </dsp:sp>
    <dsp:sp modelId="{8E56378E-73DB-4678-9498-8D3A005B1702}">
      <dsp:nvSpPr>
        <dsp:cNvPr id="0" name=""/>
        <dsp:cNvSpPr/>
      </dsp:nvSpPr>
      <dsp:spPr>
        <a:xfrm>
          <a:off x="4495221" y="900947"/>
          <a:ext cx="772240" cy="772240"/>
        </a:xfrm>
        <a:prstGeom prst="downArrow">
          <a:avLst>
            <a:gd name="adj1" fmla="val 55000"/>
            <a:gd name="adj2" fmla="val 45000"/>
          </a:avLst>
        </a:prstGeom>
        <a:solidFill>
          <a:schemeClr val="accent2">
            <a:lumMod val="60000"/>
            <a:lumOff val="40000"/>
            <a:alpha val="90000"/>
          </a:schemeClr>
        </a:solidFill>
        <a:ln w="22225"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latin typeface="Franklin Gothic Book" panose="020B0503020102020204" pitchFamily="34" charset="0"/>
          </a:endParaRPr>
        </a:p>
      </dsp:txBody>
      <dsp:txXfrm>
        <a:off x="4668975" y="900947"/>
        <a:ext cx="424732" cy="581111"/>
      </dsp:txXfrm>
    </dsp:sp>
    <dsp:sp modelId="{DAEAC445-EC7B-4A1A-AC0B-22F4F5CDBB82}">
      <dsp:nvSpPr>
        <dsp:cNvPr id="0" name=""/>
        <dsp:cNvSpPr/>
      </dsp:nvSpPr>
      <dsp:spPr>
        <a:xfrm>
          <a:off x="4959997" y="2279100"/>
          <a:ext cx="772240" cy="772240"/>
        </a:xfrm>
        <a:prstGeom prst="downArrow">
          <a:avLst>
            <a:gd name="adj1" fmla="val 55000"/>
            <a:gd name="adj2" fmla="val 45000"/>
          </a:avLst>
        </a:prstGeom>
        <a:solidFill>
          <a:schemeClr val="accent4">
            <a:lumMod val="60000"/>
            <a:lumOff val="40000"/>
            <a:alpha val="90000"/>
          </a:schemeClr>
        </a:solidFill>
        <a:ln w="22225"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latin typeface="Franklin Gothic Book" panose="020B0503020102020204" pitchFamily="34" charset="0"/>
          </a:endParaRPr>
        </a:p>
      </dsp:txBody>
      <dsp:txXfrm>
        <a:off x="5133751" y="2279100"/>
        <a:ext cx="424732" cy="58111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64595D-08D8-E048-829B-EAD0A070B662}">
      <dsp:nvSpPr>
        <dsp:cNvPr id="0" name=""/>
        <dsp:cNvSpPr/>
      </dsp:nvSpPr>
      <dsp:spPr>
        <a:xfrm>
          <a:off x="0" y="0"/>
          <a:ext cx="3351914" cy="1940229"/>
        </a:xfrm>
        <a:prstGeom prst="roundRect">
          <a:avLst>
            <a:gd name="adj" fmla="val 10000"/>
          </a:avLst>
        </a:prstGeom>
        <a:solidFill>
          <a:schemeClr val="accent2">
            <a:tint val="40000"/>
            <a:alpha val="90000"/>
            <a:hueOff val="0"/>
            <a:satOff val="0"/>
            <a:lumOff val="0"/>
            <a:alphaOff val="0"/>
          </a:schemeClr>
        </a:solidFill>
        <a:ln w="12700" cap="rnd" cmpd="sng" algn="ctr">
          <a:solidFill>
            <a:schemeClr val="accent2">
              <a:tint val="40000"/>
              <a:alpha val="90000"/>
              <a:hueOff val="0"/>
              <a:satOff val="0"/>
              <a:lumOff val="0"/>
              <a:alphaOff val="0"/>
            </a:schemeClr>
          </a:solidFill>
          <a:prstDash val="solid"/>
        </a:ln>
        <a:effectLst>
          <a:outerShdw blurRad="38100" dist="25400" dir="5400000" rotWithShape="0">
            <a:srgbClr val="000000">
              <a:alpha val="55000"/>
            </a:srgbClr>
          </a:outerShdw>
        </a:effectLst>
      </dsp:spPr>
      <dsp:style>
        <a:lnRef idx="1">
          <a:scrgbClr r="0" g="0" b="0"/>
        </a:lnRef>
        <a:fillRef idx="1">
          <a:scrgbClr r="0" g="0" b="0"/>
        </a:fillRef>
        <a:effectRef idx="2">
          <a:scrgbClr r="0" g="0" b="0"/>
        </a:effectRef>
        <a:fontRef idx="minor"/>
      </dsp:style>
    </dsp:sp>
    <dsp:sp modelId="{F5E1EF79-8454-7F46-9175-365E83503746}">
      <dsp:nvSpPr>
        <dsp:cNvPr id="0" name=""/>
        <dsp:cNvSpPr/>
      </dsp:nvSpPr>
      <dsp:spPr>
        <a:xfrm>
          <a:off x="100557" y="258697"/>
          <a:ext cx="3150799" cy="1422834"/>
        </a:xfrm>
        <a:prstGeom prst="roundRect">
          <a:avLst>
            <a:gd name="adj" fmla="val 10000"/>
          </a:avLst>
        </a:prstGeom>
        <a:no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rgbClr r="0" g="0" b="0"/>
        </a:lnRef>
        <a:fillRef idx="1">
          <a:scrgbClr r="0" g="0" b="0"/>
        </a:fillRef>
        <a:effectRef idx="3">
          <a:scrgbClr r="0" g="0" b="0"/>
        </a:effectRef>
        <a:fontRef idx="minor"/>
      </dsp:style>
    </dsp:sp>
    <dsp:sp modelId="{F6B64920-636D-4C4F-866C-03A2724D6786}">
      <dsp:nvSpPr>
        <dsp:cNvPr id="0" name=""/>
        <dsp:cNvSpPr/>
      </dsp:nvSpPr>
      <dsp:spPr>
        <a:xfrm rot="10800000">
          <a:off x="100557" y="1940229"/>
          <a:ext cx="3150799" cy="2371391"/>
        </a:xfrm>
        <a:prstGeom prst="round2SameRect">
          <a:avLst>
            <a:gd name="adj1" fmla="val 10500"/>
            <a:gd name="adj2" fmla="val 0"/>
          </a:avLst>
        </a:prstGeom>
        <a:gradFill rotWithShape="1">
          <a:gsLst>
            <a:gs pos="0">
              <a:schemeClr val="accent1">
                <a:tint val="98000"/>
                <a:lumMod val="110000"/>
              </a:schemeClr>
            </a:gs>
            <a:gs pos="84000">
              <a:schemeClr val="accent1">
                <a:shade val="90000"/>
                <a:lumMod val="88000"/>
              </a:schemeClr>
            </a:gs>
          </a:gsLst>
          <a:lin ang="5400000" scaled="0"/>
        </a:grad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hemeClr val="accent1"/>
        </a:lnRef>
        <a:fillRef idx="3">
          <a:schemeClr val="accent1"/>
        </a:fillRef>
        <a:effectRef idx="3">
          <a:schemeClr val="accent1"/>
        </a:effectRef>
        <a:fontRef idx="minor">
          <a:schemeClr val="lt1"/>
        </a:fontRef>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r>
            <a:rPr lang="en-US" sz="2600" b="0" kern="1200">
              <a:effectLst>
                <a:outerShdw blurRad="38100" dist="38100" dir="2700000" algn="tl">
                  <a:srgbClr val="000000">
                    <a:alpha val="43137"/>
                  </a:srgbClr>
                </a:outerShdw>
              </a:effectLst>
              <a:latin typeface="Franklin Gothic Book" panose="020B0503020102020204" pitchFamily="34" charset="0"/>
            </a:rPr>
            <a:t>Motivational and Support  Strategies</a:t>
          </a:r>
        </a:p>
        <a:p>
          <a:pPr marL="0" lvl="0" indent="0" algn="ctr" defTabSz="1155700">
            <a:lnSpc>
              <a:spcPct val="90000"/>
            </a:lnSpc>
            <a:spcBef>
              <a:spcPct val="0"/>
            </a:spcBef>
            <a:spcAft>
              <a:spcPct val="35000"/>
            </a:spcAft>
            <a:buNone/>
          </a:pPr>
          <a:endParaRPr lang="en-US" sz="1600" b="0" kern="1200">
            <a:effectLst>
              <a:outerShdw blurRad="38100" dist="38100" dir="2700000" algn="tl">
                <a:srgbClr val="000000">
                  <a:alpha val="43137"/>
                </a:srgbClr>
              </a:outerShdw>
            </a:effectLst>
            <a:latin typeface="Franklin Gothic Book" panose="020B0503020102020204" pitchFamily="34" charset="0"/>
          </a:endParaRPr>
        </a:p>
      </dsp:txBody>
      <dsp:txXfrm rot="10800000">
        <a:off x="173485" y="1940229"/>
        <a:ext cx="3004943" cy="229846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190B2B-356B-4BDD-B875-92E21307A8C1}">
      <dsp:nvSpPr>
        <dsp:cNvPr id="0" name=""/>
        <dsp:cNvSpPr/>
      </dsp:nvSpPr>
      <dsp:spPr>
        <a:xfrm>
          <a:off x="5049" y="304985"/>
          <a:ext cx="2402739" cy="1655487"/>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179CAA-A623-40B8-A9E9-82CDFA65971A}">
      <dsp:nvSpPr>
        <dsp:cNvPr id="0" name=""/>
        <dsp:cNvSpPr/>
      </dsp:nvSpPr>
      <dsp:spPr>
        <a:xfrm>
          <a:off x="5049" y="1960472"/>
          <a:ext cx="2402739" cy="891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kern="1200" baseline="0">
              <a:latin typeface="Franklin Gothic Book" panose="020B0503020102020204" pitchFamily="34" charset="0"/>
            </a:rPr>
            <a:t>Individual Needs</a:t>
          </a:r>
        </a:p>
      </dsp:txBody>
      <dsp:txXfrm>
        <a:off x="5049" y="1960472"/>
        <a:ext cx="2402739" cy="891416"/>
      </dsp:txXfrm>
    </dsp:sp>
    <dsp:sp modelId="{56050303-76B3-40F3-88C2-7325E45028FE}">
      <dsp:nvSpPr>
        <dsp:cNvPr id="0" name=""/>
        <dsp:cNvSpPr/>
      </dsp:nvSpPr>
      <dsp:spPr>
        <a:xfrm>
          <a:off x="2648163" y="304985"/>
          <a:ext cx="2402739" cy="1655487"/>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159D1C-2381-46D5-B4EE-EDE672644E9F}">
      <dsp:nvSpPr>
        <dsp:cNvPr id="0" name=""/>
        <dsp:cNvSpPr/>
      </dsp:nvSpPr>
      <dsp:spPr>
        <a:xfrm>
          <a:off x="2648163" y="1960472"/>
          <a:ext cx="2402739" cy="891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kern="1200" baseline="0">
              <a:latin typeface="Franklin Gothic Book" panose="020B0503020102020204" pitchFamily="34" charset="0"/>
            </a:rPr>
            <a:t>Positive Reinforcement</a:t>
          </a:r>
        </a:p>
      </dsp:txBody>
      <dsp:txXfrm>
        <a:off x="2648163" y="1960472"/>
        <a:ext cx="2402739" cy="891416"/>
      </dsp:txXfrm>
    </dsp:sp>
    <dsp:sp modelId="{25959009-E21C-4ED8-B6D3-5FA8975FF7D2}">
      <dsp:nvSpPr>
        <dsp:cNvPr id="0" name=""/>
        <dsp:cNvSpPr/>
      </dsp:nvSpPr>
      <dsp:spPr>
        <a:xfrm>
          <a:off x="5291276" y="304985"/>
          <a:ext cx="2402739" cy="1655487"/>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66E108D-7CCF-4431-BFDF-922344A58CE8}">
      <dsp:nvSpPr>
        <dsp:cNvPr id="0" name=""/>
        <dsp:cNvSpPr/>
      </dsp:nvSpPr>
      <dsp:spPr>
        <a:xfrm>
          <a:off x="5291276" y="1960472"/>
          <a:ext cx="2402739" cy="891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kern="1200" baseline="0">
              <a:latin typeface="Franklin Gothic Book" panose="020B0503020102020204" pitchFamily="34" charset="0"/>
            </a:rPr>
            <a:t>“Buddy” Contracts</a:t>
          </a:r>
        </a:p>
      </dsp:txBody>
      <dsp:txXfrm>
        <a:off x="5291276" y="1960472"/>
        <a:ext cx="2402739" cy="891416"/>
      </dsp:txXfrm>
    </dsp:sp>
    <dsp:sp modelId="{29D00C12-047D-47A7-AAB5-67038D68EEBE}">
      <dsp:nvSpPr>
        <dsp:cNvPr id="0" name=""/>
        <dsp:cNvSpPr/>
      </dsp:nvSpPr>
      <dsp:spPr>
        <a:xfrm>
          <a:off x="7934390" y="304985"/>
          <a:ext cx="2402739" cy="1655487"/>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9FBAD63-C2E1-4AF5-995C-72A5F7800FE7}">
      <dsp:nvSpPr>
        <dsp:cNvPr id="0" name=""/>
        <dsp:cNvSpPr/>
      </dsp:nvSpPr>
      <dsp:spPr>
        <a:xfrm>
          <a:off x="7934390" y="1960472"/>
          <a:ext cx="2402739" cy="891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kern="1200" baseline="0">
              <a:latin typeface="Franklin Gothic Book" panose="020B0503020102020204" pitchFamily="34" charset="0"/>
            </a:rPr>
            <a:t>Goal Setting</a:t>
          </a:r>
        </a:p>
      </dsp:txBody>
      <dsp:txXfrm>
        <a:off x="7934390" y="1960472"/>
        <a:ext cx="2402739" cy="891416"/>
      </dsp:txXfrm>
    </dsp:sp>
    <dsp:sp modelId="{E07571E4-0DC5-4DB2-9675-FFC6308D4187}">
      <dsp:nvSpPr>
        <dsp:cNvPr id="0" name=""/>
        <dsp:cNvSpPr/>
      </dsp:nvSpPr>
      <dsp:spPr>
        <a:xfrm>
          <a:off x="1326606" y="3092162"/>
          <a:ext cx="2402739" cy="1655487"/>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48DC48-326E-4570-B915-E2047A05C82D}">
      <dsp:nvSpPr>
        <dsp:cNvPr id="0" name=""/>
        <dsp:cNvSpPr/>
      </dsp:nvSpPr>
      <dsp:spPr>
        <a:xfrm>
          <a:off x="1326606" y="4747649"/>
          <a:ext cx="2402739" cy="891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kern="1200" baseline="0">
              <a:latin typeface="Franklin Gothic Book" panose="020B0503020102020204" pitchFamily="34" charset="0"/>
            </a:rPr>
            <a:t>Active Lifestyle Mindset</a:t>
          </a:r>
        </a:p>
      </dsp:txBody>
      <dsp:txXfrm>
        <a:off x="1326606" y="4747649"/>
        <a:ext cx="2402739" cy="891416"/>
      </dsp:txXfrm>
    </dsp:sp>
    <dsp:sp modelId="{CE3072C7-44F5-4C26-953F-D277435F7F9B}">
      <dsp:nvSpPr>
        <dsp:cNvPr id="0" name=""/>
        <dsp:cNvSpPr/>
      </dsp:nvSpPr>
      <dsp:spPr>
        <a:xfrm>
          <a:off x="3969719" y="3092162"/>
          <a:ext cx="2402739" cy="1655487"/>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629F71D-DBF5-4D49-B548-E4F4269D2FCE}">
      <dsp:nvSpPr>
        <dsp:cNvPr id="0" name=""/>
        <dsp:cNvSpPr/>
      </dsp:nvSpPr>
      <dsp:spPr>
        <a:xfrm>
          <a:off x="3969719" y="4747649"/>
          <a:ext cx="2402739" cy="891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kern="1200" baseline="0">
              <a:latin typeface="Franklin Gothic Book" panose="020B0503020102020204" pitchFamily="34" charset="0"/>
            </a:rPr>
            <a:t>Reducing Barriers</a:t>
          </a:r>
        </a:p>
      </dsp:txBody>
      <dsp:txXfrm>
        <a:off x="3969719" y="4747649"/>
        <a:ext cx="2402739" cy="891416"/>
      </dsp:txXfrm>
    </dsp:sp>
    <dsp:sp modelId="{3E64842E-D3F4-49E6-B611-BB49013D201E}">
      <dsp:nvSpPr>
        <dsp:cNvPr id="0" name=""/>
        <dsp:cNvSpPr/>
      </dsp:nvSpPr>
      <dsp:spPr>
        <a:xfrm>
          <a:off x="6612833" y="3092162"/>
          <a:ext cx="2402739" cy="1655487"/>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BA58A0-EE6D-42E4-934E-7349699967E7}">
      <dsp:nvSpPr>
        <dsp:cNvPr id="0" name=""/>
        <dsp:cNvSpPr/>
      </dsp:nvSpPr>
      <dsp:spPr>
        <a:xfrm>
          <a:off x="6612833" y="4747649"/>
          <a:ext cx="2402739" cy="8914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170688" rIns="170688" bIns="0" numCol="1" spcCol="1270" anchor="t" anchorCtr="0">
          <a:noAutofit/>
        </a:bodyPr>
        <a:lstStyle/>
        <a:p>
          <a:pPr marL="0" lvl="0" indent="0" algn="ctr" defTabSz="1066800">
            <a:lnSpc>
              <a:spcPct val="90000"/>
            </a:lnSpc>
            <a:spcBef>
              <a:spcPct val="0"/>
            </a:spcBef>
            <a:spcAft>
              <a:spcPct val="35000"/>
            </a:spcAft>
            <a:buNone/>
          </a:pPr>
          <a:r>
            <a:rPr lang="en-US" sz="2400" kern="1200" baseline="0">
              <a:latin typeface="Franklin Gothic Book" panose="020B0503020102020204" pitchFamily="34" charset="0"/>
            </a:rPr>
            <a:t>Health Education</a:t>
          </a:r>
        </a:p>
      </dsp:txBody>
      <dsp:txXfrm>
        <a:off x="6612833" y="4747649"/>
        <a:ext cx="2402739" cy="891416"/>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6.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7.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8.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9.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862AC901-90C5-4826-9588-90F80C693772}" type="datetimeFigureOut">
              <a:rPr lang="en-US" smtClean="0"/>
              <a:t>7/28/2023</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D985AA57-4798-424C-9C71-59794F2D5BB6}" type="slidenum">
              <a:rPr lang="en-US" smtClean="0"/>
              <a:t>‹#›</a:t>
            </a:fld>
            <a:endParaRPr lang="en-US"/>
          </a:p>
        </p:txBody>
      </p:sp>
    </p:spTree>
    <p:extLst>
      <p:ext uri="{BB962C8B-B14F-4D97-AF65-F5344CB8AC3E}">
        <p14:creationId xmlns:p14="http://schemas.microsoft.com/office/powerpoint/2010/main" val="28487959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8FA84FE8-E198-43CA-BAA6-10A2CF67E9C5}" type="datetimeFigureOut">
              <a:rPr lang="en-US" smtClean="0"/>
              <a:t>7/28/2023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963E7BCB-BF38-40A2-86DF-63CB8A8755E6}" type="slidenum">
              <a:rPr lang="en-US" smtClean="0"/>
              <a:t>‹#›</a:t>
            </a:fld>
            <a:endParaRPr lang="en-US"/>
          </a:p>
        </p:txBody>
      </p:sp>
    </p:spTree>
    <p:extLst>
      <p:ext uri="{BB962C8B-B14F-4D97-AF65-F5344CB8AC3E}">
        <p14:creationId xmlns:p14="http://schemas.microsoft.com/office/powerpoint/2010/main" val="3175003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a:t>SAY:</a:t>
            </a:r>
            <a:r>
              <a:rPr lang="en-US" b="1" baseline="0"/>
              <a:t> </a:t>
            </a:r>
            <a:r>
              <a:rPr lang="en-US"/>
              <a:t>Welcome back to training Day #2! Thank</a:t>
            </a:r>
            <a:r>
              <a:rPr lang="en-US" baseline="0"/>
              <a:t> you all for taking the time out of your already busy schedule to help make our program a success. If you are in attendance today, you are all STILL interested in becoming PALs with Active Iowa. Although we have met previously, why don’t you remind us of your name and give us a tidbit of information about yourself we might not otherwise know.</a:t>
            </a:r>
          </a:p>
          <a:p>
            <a:pPr defTabSz="931774">
              <a:defRPr/>
            </a:pPr>
            <a:r>
              <a:rPr lang="en-US" b="1" baseline="0"/>
              <a:t>PAUSE FOR EVERYONE</a:t>
            </a:r>
          </a:p>
          <a:p>
            <a:pPr defTabSz="931774">
              <a:defRPr/>
            </a:pPr>
            <a:r>
              <a:rPr lang="en-US" baseline="0"/>
              <a:t>Thank you all for participating, let’s get started.</a:t>
            </a:r>
            <a:endParaRPr lang="en-US"/>
          </a:p>
        </p:txBody>
      </p:sp>
      <p:sp>
        <p:nvSpPr>
          <p:cNvPr id="4" name="Slide Number Placeholder 3"/>
          <p:cNvSpPr>
            <a:spLocks noGrp="1"/>
          </p:cNvSpPr>
          <p:nvPr>
            <p:ph type="sldNum" sz="quarter" idx="10"/>
          </p:nvPr>
        </p:nvSpPr>
        <p:spPr/>
        <p:txBody>
          <a:bodyPr/>
          <a:lstStyle/>
          <a:p>
            <a:fld id="{C94B6D10-69B6-44C2-A20C-472212865097}" type="slidenum">
              <a:rPr lang="en-US" smtClean="0"/>
              <a:t>2</a:t>
            </a:fld>
            <a:endParaRPr lang="en-US"/>
          </a:p>
        </p:txBody>
      </p:sp>
    </p:spTree>
    <p:extLst>
      <p:ext uri="{BB962C8B-B14F-4D97-AF65-F5344CB8AC3E}">
        <p14:creationId xmlns:p14="http://schemas.microsoft.com/office/powerpoint/2010/main" val="23965842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Moderate-intensity activities are those that get you working hard enough to raise your heart rate and break a sweat. During these types of exercises you can typically still hold a conversation. Some activities that involve moderate effort include: brisk walking, water aerobics,</a:t>
            </a:r>
            <a:r>
              <a:rPr lang="en-US" b="1"/>
              <a:t> </a:t>
            </a:r>
            <a:r>
              <a:rPr lang="en-US"/>
              <a:t>pushing a lawn mower, riding a bike on level or flat ground, and yoga. </a:t>
            </a:r>
          </a:p>
          <a:p>
            <a:endParaRPr lang="en-US" b="1"/>
          </a:p>
          <a:p>
            <a:pPr defTabSz="950596">
              <a:defRPr/>
            </a:pPr>
            <a:r>
              <a:rPr lang="en-US" b="1"/>
              <a:t>ASK: </a:t>
            </a:r>
            <a:r>
              <a:rPr lang="en-US"/>
              <a:t>How many of you do these types of activities during the week? Are there other moderate-intensity activities you can think of?</a:t>
            </a:r>
            <a:endParaRPr lang="en-US">
              <a:ea typeface="Calibri"/>
              <a:cs typeface="Calibri"/>
            </a:endParaRPr>
          </a:p>
          <a:p>
            <a:r>
              <a:rPr lang="en-US" b="1"/>
              <a:t>PAUSE</a:t>
            </a:r>
            <a:endParaRPr lang="en-US" b="1">
              <a:ea typeface="Calibri"/>
              <a:cs typeface="Calibri"/>
            </a:endParaRPr>
          </a:p>
          <a:p>
            <a:r>
              <a:rPr lang="en-US" b="1"/>
              <a:t>AFTER</a:t>
            </a:r>
            <a:r>
              <a:rPr lang="en-US" b="1" baseline="0"/>
              <a:t> ANSWERS, SAY: </a:t>
            </a:r>
            <a:r>
              <a:rPr lang="en-US" b="0" baseline="0"/>
              <a:t>Thank you all for sharing. Let’s now discuss vigorous-intensity activities</a:t>
            </a:r>
            <a:endParaRPr lang="en-US" b="1"/>
          </a:p>
        </p:txBody>
      </p:sp>
      <p:sp>
        <p:nvSpPr>
          <p:cNvPr id="4" name="Slide Number Placeholder 3"/>
          <p:cNvSpPr>
            <a:spLocks noGrp="1"/>
          </p:cNvSpPr>
          <p:nvPr>
            <p:ph type="sldNum" sz="quarter" idx="10"/>
          </p:nvPr>
        </p:nvSpPr>
        <p:spPr/>
        <p:txBody>
          <a:bodyPr/>
          <a:lstStyle/>
          <a:p>
            <a:fld id="{B50374C7-2646-4E6E-AC6F-7FC61080EFEF}" type="slidenum">
              <a:rPr lang="en-US" smtClean="0"/>
              <a:t>11</a:t>
            </a:fld>
            <a:endParaRPr lang="en-US"/>
          </a:p>
        </p:txBody>
      </p:sp>
    </p:spTree>
    <p:extLst>
      <p:ext uri="{BB962C8B-B14F-4D97-AF65-F5344CB8AC3E}">
        <p14:creationId xmlns:p14="http://schemas.microsoft.com/office/powerpoint/2010/main" val="25536071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596">
              <a:defRPr/>
            </a:pPr>
            <a:r>
              <a:rPr lang="en-US" b="1" dirty="0"/>
              <a:t>SAY:  </a:t>
            </a:r>
            <a:r>
              <a:rPr lang="en-US" dirty="0"/>
              <a:t>Vigorous-intensity activities are usually a 7 or 8 on a scale of 0 to 10. When you’re doing this type of activity you are breathing hard and fast. Your heart rate has increased quite a bit and you most likely will not be able to hold a conversation or say more than a few words without pausing for a breath. Some exercises that involve vigorous effort include: jogging or running, swimming laps, riding a bike fast or up hills, playing sports such as tennis, basketball, or soccer. </a:t>
            </a:r>
          </a:p>
          <a:p>
            <a:endParaRPr lang="en-US" dirty="0"/>
          </a:p>
          <a:p>
            <a:r>
              <a:rPr lang="en-US" b="1" dirty="0"/>
              <a:t>ASK:</a:t>
            </a:r>
            <a:r>
              <a:rPr lang="en-US" dirty="0"/>
              <a:t>  Who remembers how many minutes of vigorous-intensity are recommended each week in</a:t>
            </a:r>
            <a:r>
              <a:rPr lang="en-US" baseline="0" dirty="0"/>
              <a:t> replacement of the 150 minutes of moderate activity per week</a:t>
            </a:r>
            <a:r>
              <a:rPr lang="en-US" dirty="0"/>
              <a:t>? </a:t>
            </a:r>
          </a:p>
          <a:p>
            <a:r>
              <a:rPr lang="en-US" b="1" dirty="0"/>
              <a:t>PAUSE</a:t>
            </a:r>
          </a:p>
          <a:p>
            <a:r>
              <a:rPr lang="en-US" b="1" dirty="0"/>
              <a:t>Answer</a:t>
            </a:r>
            <a:r>
              <a:rPr lang="en-US" dirty="0"/>
              <a:t>: 75 min.</a:t>
            </a:r>
          </a:p>
          <a:p>
            <a:r>
              <a:rPr lang="en-US" b="1" dirty="0"/>
              <a:t>	</a:t>
            </a:r>
          </a:p>
          <a:p>
            <a:r>
              <a:rPr lang="en-US" b="1" dirty="0"/>
              <a:t>ASK</a:t>
            </a:r>
            <a:r>
              <a:rPr lang="en-US" dirty="0"/>
              <a:t>: Are there other vigorous-intensity activities that you all do?	</a:t>
            </a:r>
          </a:p>
          <a:p>
            <a:endParaRPr lang="en-US" dirty="0"/>
          </a:p>
          <a:p>
            <a:endParaRPr lang="en-US" b="1" dirty="0"/>
          </a:p>
        </p:txBody>
      </p:sp>
      <p:sp>
        <p:nvSpPr>
          <p:cNvPr id="4" name="Slide Number Placeholder 3"/>
          <p:cNvSpPr>
            <a:spLocks noGrp="1"/>
          </p:cNvSpPr>
          <p:nvPr>
            <p:ph type="sldNum" sz="quarter" idx="10"/>
          </p:nvPr>
        </p:nvSpPr>
        <p:spPr/>
        <p:txBody>
          <a:bodyPr/>
          <a:lstStyle/>
          <a:p>
            <a:fld id="{B50374C7-2646-4E6E-AC6F-7FC61080EFEF}" type="slidenum">
              <a:rPr lang="en-US" smtClean="0"/>
              <a:t>12</a:t>
            </a:fld>
            <a:endParaRPr lang="en-US"/>
          </a:p>
        </p:txBody>
      </p:sp>
    </p:spTree>
    <p:extLst>
      <p:ext uri="{BB962C8B-B14F-4D97-AF65-F5344CB8AC3E}">
        <p14:creationId xmlns:p14="http://schemas.microsoft.com/office/powerpoint/2010/main" val="2504370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r>
              <a:rPr lang="en-US" b="1" baseline="0" dirty="0"/>
              <a:t>  </a:t>
            </a:r>
            <a:r>
              <a:rPr lang="en-US" dirty="0"/>
              <a:t>Finally, we will talk a bit about muscle-strengthening activities. In addition to aerobic activities, you need to work on strengthening your muscles at least twice a week. During these activities you should work all major muscle groups. This means your legs, hips, back, abdomen, chest, shoulders, and arms. When doing these activities you should do them to the point where it is difficult for you to do another </a:t>
            </a:r>
            <a:r>
              <a:rPr lang="en-US" b="1" u="sng" dirty="0"/>
              <a:t>repetition</a:t>
            </a:r>
            <a:r>
              <a:rPr lang="en-US" dirty="0"/>
              <a:t> on your own. </a:t>
            </a:r>
          </a:p>
          <a:p>
            <a:endParaRPr lang="en-US" dirty="0"/>
          </a:p>
          <a:p>
            <a:r>
              <a:rPr lang="en-US" dirty="0"/>
              <a:t>When weight lifting or doing body weight exercises, a repetition is one full movement of the activity, such as one complete squat. </a:t>
            </a:r>
          </a:p>
          <a:p>
            <a:endParaRPr lang="en-US" dirty="0"/>
          </a:p>
          <a:p>
            <a:r>
              <a:rPr lang="en-US" dirty="0"/>
              <a:t> 8-12 repetitions makes up one </a:t>
            </a:r>
            <a:r>
              <a:rPr lang="en-US" b="1" u="sng" dirty="0"/>
              <a:t>set</a:t>
            </a:r>
            <a:r>
              <a:rPr lang="en-US" dirty="0"/>
              <a:t>. To gain the full benefits of these activities you should try to do 2 or 3 sets of each exercise.  So if you are doing squats you might do 3 sets of 10 squats.</a:t>
            </a:r>
          </a:p>
          <a:p>
            <a:endParaRPr lang="en-US" dirty="0"/>
          </a:p>
          <a:p>
            <a:r>
              <a:rPr lang="en-US" dirty="0"/>
              <a:t>Some examples of muscle-strengthening activities are weight lifting, using resistance bands, using your body weight for resistance (e.g., push-ups, squats), heavy gardening, and yoga (both an aerobic and muscle-strengthening activity). </a:t>
            </a:r>
          </a:p>
          <a:p>
            <a:endParaRPr lang="en-US" dirty="0"/>
          </a:p>
          <a:p>
            <a:pPr defTabSz="950596">
              <a:defRPr/>
            </a:pPr>
            <a:r>
              <a:rPr lang="en-US" dirty="0"/>
              <a:t>It is important to remember that muscle-strengthening DOES NOT count toward your aerobic activity level.  Also, you can choose to do these activities on the same or different days that they do aerobic activity, whatever works best for you. </a:t>
            </a:r>
          </a:p>
          <a:p>
            <a:endParaRPr lang="en-US" dirty="0"/>
          </a:p>
          <a:p>
            <a:pPr defTabSz="950596">
              <a:defRPr/>
            </a:pPr>
            <a:endParaRPr lang="en-US" dirty="0"/>
          </a:p>
          <a:p>
            <a:endParaRPr lang="en-US" b="1" dirty="0"/>
          </a:p>
        </p:txBody>
      </p:sp>
      <p:sp>
        <p:nvSpPr>
          <p:cNvPr id="4" name="Slide Number Placeholder 3"/>
          <p:cNvSpPr>
            <a:spLocks noGrp="1"/>
          </p:cNvSpPr>
          <p:nvPr>
            <p:ph type="sldNum" sz="quarter" idx="10"/>
          </p:nvPr>
        </p:nvSpPr>
        <p:spPr/>
        <p:txBody>
          <a:bodyPr/>
          <a:lstStyle/>
          <a:p>
            <a:fld id="{B50374C7-2646-4E6E-AC6F-7FC61080EFEF}" type="slidenum">
              <a:rPr lang="en-US" smtClean="0"/>
              <a:t>13</a:t>
            </a:fld>
            <a:endParaRPr lang="en-US"/>
          </a:p>
        </p:txBody>
      </p:sp>
    </p:spTree>
    <p:extLst>
      <p:ext uri="{BB962C8B-B14F-4D97-AF65-F5344CB8AC3E}">
        <p14:creationId xmlns:p14="http://schemas.microsoft.com/office/powerpoint/2010/main" val="3420441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r>
              <a:rPr lang="en-US" b="1" baseline="0" dirty="0"/>
              <a:t>  </a:t>
            </a:r>
            <a:r>
              <a:rPr lang="en-US" dirty="0"/>
              <a:t>When being physically active there a number of steps you and your participants should take in order to prevent injury.  First, it is important to do warm-ups before you start and cool downs as you finish. As mentioned before, warm up for five to 10 minutes with low-intensity walking, jogging, or biking.  The warm up period is important for preparing your body to exercise by gradually raising your heart rate and loosening your muscles and joints.  Cool downs after you work out, help to slowly bring your heart rate back to its normal rate.  Walking for a short period of time after you exercise is one method of cooling down.  </a:t>
            </a:r>
          </a:p>
          <a:p>
            <a:endParaRPr lang="en-US" dirty="0"/>
          </a:p>
          <a:p>
            <a:r>
              <a:rPr lang="en-US" dirty="0"/>
              <a:t>It’s also important to stretch properly before and after your workouts.  But remember not to stretch cold muscles! Do a warm-up first! In</a:t>
            </a:r>
            <a:r>
              <a:rPr lang="en-US" baseline="0" dirty="0"/>
              <a:t> our next slide we will discuss some stretching tips with you.</a:t>
            </a:r>
            <a:endParaRPr lang="en-US" dirty="0"/>
          </a:p>
          <a:p>
            <a:endParaRPr lang="en-US" dirty="0"/>
          </a:p>
          <a:p>
            <a:r>
              <a:rPr lang="en-US" dirty="0"/>
              <a:t>When you start a new exercise program or routine, you need to begin slowly.  Do not jump in at the highest intensity and exercise for an hour! Begin at a lighter intensity and shorter duration and as you become accustomed to the routine you can gradually increase your intensity, time, and frequency.  </a:t>
            </a:r>
          </a:p>
          <a:p>
            <a:endParaRPr lang="en-US" dirty="0"/>
          </a:p>
          <a:p>
            <a:r>
              <a:rPr lang="en-US" dirty="0"/>
              <a:t>Varying your workout is also essential in preventing your injury.  If you are consistently doing the same exercise routine, you are consistently working the same muscles which can lead to overuse and injury.  Here are some tips for varying your workout.  If you go for a jog on Sunday, on Monday you may want to lift weights, and then on Wednesday you might want to go for a swim or brisk walk.  Each of these exercises uses the muscles in different ways. </a:t>
            </a:r>
          </a:p>
          <a:p>
            <a:endParaRPr lang="en-US" dirty="0"/>
          </a:p>
          <a:p>
            <a:r>
              <a:rPr lang="en-US" dirty="0"/>
              <a:t>Another tip for preventing injury is to wear the proper shoes and clothes for the activity and season.  Depending on the shape of your feet, some shoes are better suited for you. If you have flat feet or high arches, it is important to wear a shoe with the proper support in order to prevent injury and ensure comfort.   Wearing the appropriate shoes and clothing are also important for allowing your body to breathe. </a:t>
            </a:r>
          </a:p>
          <a:p>
            <a:endParaRPr lang="en-US" dirty="0"/>
          </a:p>
          <a:p>
            <a:r>
              <a:rPr lang="en-US" dirty="0"/>
              <a:t>Lastly, in order to prevent injury you should give your body the proper amount of time to rest and recover. Each week take 1-2 days off for rest.  </a:t>
            </a:r>
          </a:p>
          <a:p>
            <a:endParaRPr lang="en-US" b="1" dirty="0"/>
          </a:p>
        </p:txBody>
      </p:sp>
      <p:sp>
        <p:nvSpPr>
          <p:cNvPr id="4" name="Slide Number Placeholder 3"/>
          <p:cNvSpPr>
            <a:spLocks noGrp="1"/>
          </p:cNvSpPr>
          <p:nvPr>
            <p:ph type="sldNum" sz="quarter" idx="10"/>
          </p:nvPr>
        </p:nvSpPr>
        <p:spPr/>
        <p:txBody>
          <a:bodyPr/>
          <a:lstStyle/>
          <a:p>
            <a:fld id="{B50374C7-2646-4E6E-AC6F-7FC61080EFEF}" type="slidenum">
              <a:rPr lang="en-US" smtClean="0"/>
              <a:t>14</a:t>
            </a:fld>
            <a:endParaRPr lang="en-US"/>
          </a:p>
        </p:txBody>
      </p:sp>
    </p:spTree>
    <p:extLst>
      <p:ext uri="{BB962C8B-B14F-4D97-AF65-F5344CB8AC3E}">
        <p14:creationId xmlns:p14="http://schemas.microsoft.com/office/powerpoint/2010/main" val="318567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r>
              <a:rPr lang="en-US" b="1" baseline="0" dirty="0"/>
              <a:t>  </a:t>
            </a:r>
            <a:r>
              <a:rPr lang="en-US" dirty="0"/>
              <a:t>Stretching helps improve flexibility, range of motion in the joints, and increases blood flow to the muscles.  Having improved flexibility can potentially improve your performance in different types of  physical activity and decrease your risk of injury. </a:t>
            </a:r>
          </a:p>
          <a:p>
            <a:endParaRPr lang="en-US" dirty="0"/>
          </a:p>
          <a:p>
            <a:r>
              <a:rPr lang="en-US" dirty="0"/>
              <a:t>Here are a few tips for when you are stretching.  Stretching should not be considered a warm-up. Stretching cold muscles can lead to injury.  Prior to stretching, warm up your muscles with five to 10 minutes of  low-intensity walking, jogging, or biking.  It is also important to make sure that you are using proper stretching technique.  Focus on your major muscle groups such as the calves, thighs, hips, lower black, neck and shoulders.  Refrain from bouncing as you stretch, which can cause muscle injury.  You want to make sure to stretch in a smooth movement without bouncing.  Also, hold your stretch for about 30 seconds and breathe normally. When you are stretching expect to feel tension, not pain.  If you feel pain as you stretch, you may be overstretching or pushing to far.  </a:t>
            </a:r>
          </a:p>
          <a:p>
            <a:endParaRPr lang="en-US" dirty="0"/>
          </a:p>
          <a:p>
            <a:r>
              <a:rPr lang="en-US" b="1" dirty="0"/>
              <a:t>ASK: </a:t>
            </a:r>
            <a:r>
              <a:rPr lang="en-US" dirty="0"/>
              <a:t>What are some of your favorite stretches? </a:t>
            </a:r>
            <a:endParaRPr lang="en-US" b="1" dirty="0"/>
          </a:p>
          <a:p>
            <a:pPr defTabSz="950596">
              <a:defRPr/>
            </a:pPr>
            <a:endParaRPr lang="en-US" dirty="0"/>
          </a:p>
          <a:p>
            <a:endParaRPr lang="en-US" b="1" dirty="0"/>
          </a:p>
        </p:txBody>
      </p:sp>
      <p:sp>
        <p:nvSpPr>
          <p:cNvPr id="4" name="Slide Number Placeholder 3"/>
          <p:cNvSpPr>
            <a:spLocks noGrp="1"/>
          </p:cNvSpPr>
          <p:nvPr>
            <p:ph type="sldNum" sz="quarter" idx="10"/>
          </p:nvPr>
        </p:nvSpPr>
        <p:spPr/>
        <p:txBody>
          <a:bodyPr/>
          <a:lstStyle/>
          <a:p>
            <a:fld id="{B50374C7-2646-4E6E-AC6F-7FC61080EFEF}" type="slidenum">
              <a:rPr lang="en-US" smtClean="0"/>
              <a:t>15</a:t>
            </a:fld>
            <a:endParaRPr lang="en-US"/>
          </a:p>
        </p:txBody>
      </p:sp>
    </p:spTree>
    <p:extLst>
      <p:ext uri="{BB962C8B-B14F-4D97-AF65-F5344CB8AC3E}">
        <p14:creationId xmlns:p14="http://schemas.microsoft.com/office/powerpoint/2010/main" val="16707466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a:t>
            </a:r>
            <a:r>
              <a:rPr lang="en-US" dirty="0"/>
              <a:t> Why do you think being hydrated is so important?</a:t>
            </a:r>
          </a:p>
          <a:p>
            <a:r>
              <a:rPr lang="en-US" dirty="0"/>
              <a:t>“dehydration can lead to” to appear</a:t>
            </a:r>
            <a:endParaRPr lang="en-US" b="1" dirty="0"/>
          </a:p>
          <a:p>
            <a:endParaRPr lang="en-US" dirty="0"/>
          </a:p>
          <a:p>
            <a:r>
              <a:rPr lang="en-US" dirty="0"/>
              <a:t>Dehydration leads to muscle fatigue, cramping, and loss of coordination. Additionally, people can experience heat exhaustion and possibly a heat stroke.  That is why it so important to drink before, during and after a workout.  Water is necessary to help your body cool itself through perspiration</a:t>
            </a:r>
            <a:r>
              <a:rPr lang="en-US" baseline="0" dirty="0"/>
              <a:t>. </a:t>
            </a:r>
            <a:r>
              <a:rPr lang="en-US" dirty="0"/>
              <a:t>Always keep in mind your location, time of day and the apparel you are wearing and let your participants know how important it is to bring a water bottle, sunscreen and a hat just in case.  </a:t>
            </a:r>
          </a:p>
          <a:p>
            <a:pPr defTabSz="950596">
              <a:defRPr/>
            </a:pPr>
            <a:endParaRPr lang="en-US" dirty="0"/>
          </a:p>
          <a:p>
            <a:pPr defTabSz="950596">
              <a:defRPr/>
            </a:pPr>
            <a:r>
              <a:rPr lang="en-US" b="1" dirty="0"/>
              <a:t>NOTE: </a:t>
            </a:r>
            <a:r>
              <a:rPr lang="en-US" dirty="0"/>
              <a:t>Press the space bar to have signs of dehydration appear</a:t>
            </a:r>
            <a:endParaRPr lang="en-US" b="1" dirty="0"/>
          </a:p>
          <a:p>
            <a:pPr defTabSz="950596">
              <a:defRPr/>
            </a:pPr>
            <a:endParaRPr lang="en-US" dirty="0"/>
          </a:p>
          <a:p>
            <a:pPr defTabSz="950596">
              <a:defRPr/>
            </a:pPr>
            <a:r>
              <a:rPr lang="en-US" dirty="0"/>
              <a:t>Some signs of dehydration are:</a:t>
            </a:r>
          </a:p>
          <a:p>
            <a:pPr marL="356474" indent="-356474">
              <a:buFont typeface="Arial" panose="020B0604020202020204" pitchFamily="34" charset="0"/>
              <a:buChar char="•"/>
            </a:pPr>
            <a:r>
              <a:rPr lang="en-US" dirty="0">
                <a:solidFill>
                  <a:schemeClr val="tx2">
                    <a:lumMod val="75000"/>
                  </a:schemeClr>
                </a:solidFill>
              </a:rPr>
              <a:t>Thirst</a:t>
            </a:r>
          </a:p>
          <a:p>
            <a:pPr marL="356474" indent="-356474">
              <a:buFont typeface="Arial" panose="020B0604020202020204" pitchFamily="34" charset="0"/>
              <a:buChar char="•"/>
            </a:pPr>
            <a:r>
              <a:rPr lang="en-US" dirty="0">
                <a:solidFill>
                  <a:schemeClr val="tx2">
                    <a:lumMod val="75000"/>
                  </a:schemeClr>
                </a:solidFill>
              </a:rPr>
              <a:t>Chills</a:t>
            </a:r>
          </a:p>
          <a:p>
            <a:pPr marL="356474" indent="-356474">
              <a:buFont typeface="Arial" panose="020B0604020202020204" pitchFamily="34" charset="0"/>
              <a:buChar char="•"/>
            </a:pPr>
            <a:r>
              <a:rPr lang="en-US" dirty="0">
                <a:solidFill>
                  <a:schemeClr val="tx2">
                    <a:lumMod val="75000"/>
                  </a:schemeClr>
                </a:solidFill>
              </a:rPr>
              <a:t>Clammy skin</a:t>
            </a:r>
          </a:p>
          <a:p>
            <a:pPr marL="356474" indent="-356474">
              <a:buFont typeface="Arial" panose="020B0604020202020204" pitchFamily="34" charset="0"/>
              <a:buChar char="•"/>
            </a:pPr>
            <a:r>
              <a:rPr lang="en-US" dirty="0">
                <a:solidFill>
                  <a:schemeClr val="tx2">
                    <a:lumMod val="75000"/>
                  </a:schemeClr>
                </a:solidFill>
              </a:rPr>
              <a:t>Elevated heart rate</a:t>
            </a:r>
          </a:p>
          <a:p>
            <a:pPr marL="356474" indent="-356474">
              <a:buFont typeface="Arial" panose="020B0604020202020204" pitchFamily="34" charset="0"/>
              <a:buChar char="•"/>
            </a:pPr>
            <a:r>
              <a:rPr lang="en-US" dirty="0">
                <a:solidFill>
                  <a:schemeClr val="tx2">
                    <a:lumMod val="75000"/>
                  </a:schemeClr>
                </a:solidFill>
              </a:rPr>
              <a:t>Nausea</a:t>
            </a:r>
          </a:p>
          <a:p>
            <a:pPr marL="356474" indent="-356474">
              <a:buFont typeface="Arial" panose="020B0604020202020204" pitchFamily="34" charset="0"/>
              <a:buChar char="•"/>
            </a:pPr>
            <a:r>
              <a:rPr lang="en-US" dirty="0">
                <a:solidFill>
                  <a:schemeClr val="tx2">
                    <a:lumMod val="75000"/>
                  </a:schemeClr>
                </a:solidFill>
              </a:rPr>
              <a:t>Headache</a:t>
            </a:r>
          </a:p>
          <a:p>
            <a:pPr marL="356474" indent="-356474">
              <a:buFont typeface="Arial" panose="020B0604020202020204" pitchFamily="34" charset="0"/>
              <a:buChar char="•"/>
            </a:pPr>
            <a:r>
              <a:rPr lang="en-US" dirty="0">
                <a:solidFill>
                  <a:schemeClr val="tx2">
                    <a:lumMod val="75000"/>
                  </a:schemeClr>
                </a:solidFill>
              </a:rPr>
              <a:t>Shortness of breath</a:t>
            </a:r>
          </a:p>
          <a:p>
            <a:pPr marL="356474" indent="-356474">
              <a:buFont typeface="Arial" panose="020B0604020202020204" pitchFamily="34" charset="0"/>
              <a:buChar char="•"/>
            </a:pPr>
            <a:r>
              <a:rPr lang="en-US" dirty="0">
                <a:solidFill>
                  <a:schemeClr val="tx2">
                    <a:lumMod val="75000"/>
                  </a:schemeClr>
                </a:solidFill>
              </a:rPr>
              <a:t>Dizziness</a:t>
            </a:r>
          </a:p>
          <a:p>
            <a:pPr defTabSz="950596">
              <a:defRPr/>
            </a:pPr>
            <a:r>
              <a:rPr lang="en-US" dirty="0"/>
              <a:t>As you work out with your participants, be on the lookout for these signs.  Also, be sure to encourage participants to stay hydrated during workouts. </a:t>
            </a:r>
          </a:p>
          <a:p>
            <a:endParaRPr lang="en-US" b="1" dirty="0"/>
          </a:p>
        </p:txBody>
      </p:sp>
      <p:sp>
        <p:nvSpPr>
          <p:cNvPr id="4" name="Slide Number Placeholder 3"/>
          <p:cNvSpPr>
            <a:spLocks noGrp="1"/>
          </p:cNvSpPr>
          <p:nvPr>
            <p:ph type="sldNum" sz="quarter" idx="10"/>
          </p:nvPr>
        </p:nvSpPr>
        <p:spPr/>
        <p:txBody>
          <a:bodyPr/>
          <a:lstStyle/>
          <a:p>
            <a:fld id="{B50374C7-2646-4E6E-AC6F-7FC61080EFEF}" type="slidenum">
              <a:rPr lang="en-US" smtClean="0"/>
              <a:t>16</a:t>
            </a:fld>
            <a:endParaRPr lang="en-US"/>
          </a:p>
        </p:txBody>
      </p:sp>
    </p:spTree>
    <p:extLst>
      <p:ext uri="{BB962C8B-B14F-4D97-AF65-F5344CB8AC3E}">
        <p14:creationId xmlns:p14="http://schemas.microsoft.com/office/powerpoint/2010/main" val="31025454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NOTE:</a:t>
            </a:r>
            <a:r>
              <a:rPr lang="en-US"/>
              <a:t>  Weather permitting take 15 minutes to walk around the block and perform a couple of stretching exercises.   Allow each PAL to lead one group stretch</a:t>
            </a:r>
          </a:p>
          <a:p>
            <a:r>
              <a:rPr lang="en-US" b="1"/>
              <a:t>SAY:</a:t>
            </a:r>
            <a:r>
              <a:rPr lang="en-US"/>
              <a:t>  Now we are going to take a short walk around the block to get our muscles warmed up.  As you begin to lead physical activity groups with community members, it is important to stretch before and after.  </a:t>
            </a:r>
          </a:p>
          <a:p>
            <a:r>
              <a:rPr lang="en-US" b="1"/>
              <a:t>Ask:</a:t>
            </a:r>
            <a:r>
              <a:rPr lang="en-US"/>
              <a:t>  Why is stretching important again? </a:t>
            </a:r>
          </a:p>
          <a:p>
            <a:endParaRPr lang="en-US"/>
          </a:p>
        </p:txBody>
      </p:sp>
      <p:sp>
        <p:nvSpPr>
          <p:cNvPr id="4" name="Slide Number Placeholder 3"/>
          <p:cNvSpPr>
            <a:spLocks noGrp="1"/>
          </p:cNvSpPr>
          <p:nvPr>
            <p:ph type="sldNum" sz="quarter" idx="10"/>
          </p:nvPr>
        </p:nvSpPr>
        <p:spPr/>
        <p:txBody>
          <a:bodyPr/>
          <a:lstStyle/>
          <a:p>
            <a:fld id="{963E7BCB-BF38-40A2-86DF-63CB8A8755E6}" type="slidenum">
              <a:rPr lang="en-US" smtClean="0"/>
              <a:t>17</a:t>
            </a:fld>
            <a:endParaRPr lang="en-US"/>
          </a:p>
        </p:txBody>
      </p:sp>
    </p:spTree>
    <p:extLst>
      <p:ext uri="{BB962C8B-B14F-4D97-AF65-F5344CB8AC3E}">
        <p14:creationId xmlns:p14="http://schemas.microsoft.com/office/powerpoint/2010/main" val="38258458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Active Iowa we will be applying three different strategies to help increase the number of Iowa residents who are physically active. These strategies are Informational Strategies, Motivational Strategies, and Environmental Strategies. </a:t>
            </a:r>
          </a:p>
          <a:p>
            <a:endParaRPr lang="en-US" dirty="0"/>
          </a:p>
          <a:p>
            <a:r>
              <a:rPr lang="en-US" dirty="0"/>
              <a:t>Informational strategies are used to  promote physical activity through mass media campaigns and community level programs </a:t>
            </a:r>
            <a:r>
              <a:rPr lang="en-US" baseline="30000" dirty="0"/>
              <a:t>7</a:t>
            </a:r>
            <a:r>
              <a:rPr lang="en-US" dirty="0"/>
              <a:t>. </a:t>
            </a:r>
            <a:endParaRPr lang="en-US" dirty="0">
              <a:cs typeface="Calibri"/>
            </a:endParaRPr>
          </a:p>
          <a:p>
            <a:endParaRPr lang="en-US" dirty="0"/>
          </a:p>
          <a:p>
            <a:r>
              <a:rPr lang="en-US" dirty="0"/>
              <a:t>Motivational and Support Strategies are used to teach people the necessary skills to change their behaviors &amp; provide social support to maintain healthy behaviors. </a:t>
            </a:r>
            <a:endParaRPr lang="en-US" dirty="0">
              <a:cs typeface="Calibri"/>
            </a:endParaRPr>
          </a:p>
          <a:p>
            <a:endParaRPr lang="en-US" dirty="0"/>
          </a:p>
          <a:p>
            <a:r>
              <a:rPr lang="en-US" dirty="0"/>
              <a:t>Lastly, environmental Strategies are used to create environments that provide opportunities for &amp; support residents’ PA</a:t>
            </a:r>
            <a:endParaRPr lang="en-US" dirty="0">
              <a:cs typeface="Calibri"/>
            </a:endParaRPr>
          </a:p>
          <a:p>
            <a:endParaRPr lang="en-US" dirty="0"/>
          </a:p>
          <a:p>
            <a:r>
              <a:rPr lang="en-US" dirty="0"/>
              <a:t>In this session, we will be focusing on introducing you to the evidence-based strategies presented in the Active Iowa Manual of Implementation, which was developed by the University of Iowa Prevention Research Center while they created the pilot study to test out Active Iowa in our community. We are now continuing the work they started and still incorporate some of these strategies into the work we do for Active Iowa. </a:t>
            </a:r>
            <a:endParaRPr lang="en-US" b="1" dirty="0"/>
          </a:p>
        </p:txBody>
      </p:sp>
      <p:sp>
        <p:nvSpPr>
          <p:cNvPr id="4" name="Slide Number Placeholder 3"/>
          <p:cNvSpPr>
            <a:spLocks noGrp="1"/>
          </p:cNvSpPr>
          <p:nvPr>
            <p:ph type="sldNum" sz="quarter" idx="10"/>
          </p:nvPr>
        </p:nvSpPr>
        <p:spPr/>
        <p:txBody>
          <a:bodyPr/>
          <a:lstStyle/>
          <a:p>
            <a:fld id="{B50374C7-2646-4E6E-AC6F-7FC61080EFEF}" type="slidenum">
              <a:rPr lang="en-US" smtClean="0"/>
              <a:t>18</a:t>
            </a:fld>
            <a:endParaRPr lang="en-US"/>
          </a:p>
        </p:txBody>
      </p:sp>
    </p:spTree>
    <p:extLst>
      <p:ext uri="{BB962C8B-B14F-4D97-AF65-F5344CB8AC3E}">
        <p14:creationId xmlns:p14="http://schemas.microsoft.com/office/powerpoint/2010/main" val="28655287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b="1" baseline="0"/>
              <a:t> </a:t>
            </a:r>
            <a:r>
              <a:rPr lang="en-US" b="0" baseline="0"/>
              <a:t>The </a:t>
            </a:r>
            <a:r>
              <a:rPr lang="en-US"/>
              <a:t>manual of implementation </a:t>
            </a:r>
            <a:r>
              <a:rPr lang="en-US" b="0" baseline="0"/>
              <a:t>is a resource created for the Active Iowa program that can be a great resource for PALs.</a:t>
            </a:r>
            <a:r>
              <a:rPr lang="en-US"/>
              <a:t> </a:t>
            </a:r>
            <a:r>
              <a:rPr lang="en-US" b="0" baseline="0"/>
              <a:t> A copy </a:t>
            </a:r>
            <a:r>
              <a:rPr lang="en-US"/>
              <a:t>of relevant sections on how to increase physical activity are in</a:t>
            </a:r>
            <a:r>
              <a:rPr lang="en-US" b="0" baseline="0"/>
              <a:t> </a:t>
            </a:r>
            <a:r>
              <a:rPr lang="en-US"/>
              <a:t>the training</a:t>
            </a:r>
            <a:r>
              <a:rPr lang="en-US" b="0" baseline="0"/>
              <a:t> binders.</a:t>
            </a:r>
            <a:r>
              <a:rPr lang="en-US"/>
              <a:t> </a:t>
            </a:r>
            <a:r>
              <a:rPr lang="en-US" b="0" baseline="0"/>
              <a:t> The </a:t>
            </a:r>
            <a:r>
              <a:rPr lang="en-US"/>
              <a:t>manual</a:t>
            </a:r>
            <a:r>
              <a:rPr lang="en-US" b="0" baseline="0"/>
              <a:t> goes into detail about evidence based strategies surrounding information, motivation, and environmental changes to promote physical activity.</a:t>
            </a:r>
            <a:r>
              <a:rPr lang="en-US"/>
              <a:t> </a:t>
            </a:r>
            <a:r>
              <a:rPr lang="en-US" b="0" baseline="0"/>
              <a:t> These strategies can be adapted to the Iowa community and the document was created to help guide the Active Iowa program.</a:t>
            </a:r>
            <a:r>
              <a:rPr lang="en-US"/>
              <a:t> </a:t>
            </a:r>
            <a:r>
              <a:rPr lang="en-US" b="0" baseline="0"/>
              <a:t> We will go into further depth on the various types of strategies covered in this </a:t>
            </a:r>
            <a:r>
              <a:rPr lang="en-US"/>
              <a:t>manual</a:t>
            </a:r>
            <a:endParaRPr lang="en-US" b="1"/>
          </a:p>
        </p:txBody>
      </p:sp>
      <p:sp>
        <p:nvSpPr>
          <p:cNvPr id="4" name="Slide Number Placeholder 3"/>
          <p:cNvSpPr>
            <a:spLocks noGrp="1"/>
          </p:cNvSpPr>
          <p:nvPr>
            <p:ph type="sldNum" sz="quarter" idx="10"/>
          </p:nvPr>
        </p:nvSpPr>
        <p:spPr/>
        <p:txBody>
          <a:bodyPr/>
          <a:lstStyle/>
          <a:p>
            <a:fld id="{B50374C7-2646-4E6E-AC6F-7FC61080EFEF}" type="slidenum">
              <a:rPr lang="en-US" smtClean="0"/>
              <a:t>19</a:t>
            </a:fld>
            <a:endParaRPr lang="en-US"/>
          </a:p>
        </p:txBody>
      </p:sp>
    </p:spTree>
    <p:extLst>
      <p:ext uri="{BB962C8B-B14F-4D97-AF65-F5344CB8AC3E}">
        <p14:creationId xmlns:p14="http://schemas.microsoft.com/office/powerpoint/2010/main" val="41744837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596">
              <a:defRPr/>
            </a:pPr>
            <a:r>
              <a:rPr lang="en-US" b="1" baseline="0"/>
              <a:t>SAY</a:t>
            </a:r>
            <a:r>
              <a:rPr lang="en-US" b="1"/>
              <a:t>:</a:t>
            </a:r>
            <a:r>
              <a:rPr lang="en-US" b="1">
                <a:ea typeface="Calibri"/>
                <a:cs typeface="Calibri"/>
              </a:rPr>
              <a:t> T</a:t>
            </a:r>
            <a:r>
              <a:rPr lang="en-US" dirty="0">
                <a:ea typeface="Calibri"/>
                <a:cs typeface="Calibri"/>
              </a:rPr>
              <a:t>he Community Guide contains evidence of effective practices and activities within the Manual of Implementation. This includes activities that were carried out in other communities. The Manual of Implementation also provides activities within each of the Active Iowa intervention strategies</a:t>
            </a:r>
          </a:p>
        </p:txBody>
      </p:sp>
      <p:sp>
        <p:nvSpPr>
          <p:cNvPr id="4" name="Slide Number Placeholder 3"/>
          <p:cNvSpPr>
            <a:spLocks noGrp="1"/>
          </p:cNvSpPr>
          <p:nvPr>
            <p:ph type="sldNum" sz="quarter" idx="10"/>
          </p:nvPr>
        </p:nvSpPr>
        <p:spPr/>
        <p:txBody>
          <a:bodyPr/>
          <a:lstStyle/>
          <a:p>
            <a:fld id="{B50374C7-2646-4E6E-AC6F-7FC61080EFEF}" type="slidenum">
              <a:rPr lang="en-US" smtClean="0"/>
              <a:t>20</a:t>
            </a:fld>
            <a:endParaRPr lang="en-US"/>
          </a:p>
        </p:txBody>
      </p:sp>
    </p:spTree>
    <p:extLst>
      <p:ext uri="{BB962C8B-B14F-4D97-AF65-F5344CB8AC3E}">
        <p14:creationId xmlns:p14="http://schemas.microsoft.com/office/powerpoint/2010/main" val="508972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Last time we met, we discussed </a:t>
            </a:r>
            <a:r>
              <a:rPr lang="en-US" baseline="0" dirty="0"/>
              <a:t>the </a:t>
            </a:r>
            <a:r>
              <a:rPr lang="en-US" dirty="0"/>
              <a:t>Active Iowa </a:t>
            </a:r>
            <a:r>
              <a:rPr lang="en-US" baseline="0" dirty="0"/>
              <a:t>program, such as how are we accomplishing our goals, and how we know if it is working. We also discussed what your role as a PAL will look like. Hopefully this gave you a chance to really understand what is asked of you each week/month and what you can expect to get out of the training.</a:t>
            </a:r>
            <a:r>
              <a:rPr lang="en-US" dirty="0"/>
              <a:t> </a:t>
            </a:r>
            <a:endParaRPr lang="en-US" baseline="0" dirty="0"/>
          </a:p>
          <a:p>
            <a:pPr defTabSz="931774">
              <a:defRPr/>
            </a:pPr>
            <a:r>
              <a:rPr lang="en-US" dirty="0"/>
              <a:t>Today</a:t>
            </a:r>
            <a:r>
              <a:rPr lang="en-US" baseline="0" dirty="0"/>
              <a:t> we will discuss important information about physical education and how to engage your participants, plus the next steps in creating your own programming.</a:t>
            </a:r>
            <a:r>
              <a:rPr lang="en-US" dirty="0"/>
              <a:t> </a:t>
            </a:r>
            <a:endParaRPr lang="en-US" baseline="0" dirty="0">
              <a:ea typeface="Calibri"/>
              <a:cs typeface="Calibri"/>
            </a:endParaRPr>
          </a:p>
          <a:p>
            <a:pPr defTabSz="931774">
              <a:defRPr/>
            </a:pPr>
            <a:r>
              <a:rPr lang="en-US" b="1" dirty="0"/>
              <a:t>ASK:</a:t>
            </a:r>
            <a:r>
              <a:rPr lang="en-US" b="1" baseline="0" dirty="0"/>
              <a:t> </a:t>
            </a:r>
            <a:r>
              <a:rPr lang="en-US" dirty="0"/>
              <a:t>Are there any</a:t>
            </a:r>
            <a:r>
              <a:rPr lang="en-US" baseline="0" dirty="0"/>
              <a:t> questions or concerns before we begin either from last time or anything else on your mind? Please feel free to stop me/us at any point if you do have any questions.</a:t>
            </a:r>
            <a:endParaRPr lang="en-US" dirty="0">
              <a:ea typeface="Calibri"/>
              <a:cs typeface="Calibri"/>
            </a:endParaRPr>
          </a:p>
          <a:p>
            <a:endParaRPr lang="en-US"/>
          </a:p>
        </p:txBody>
      </p:sp>
      <p:sp>
        <p:nvSpPr>
          <p:cNvPr id="4" name="Slide Number Placeholder 3"/>
          <p:cNvSpPr>
            <a:spLocks noGrp="1"/>
          </p:cNvSpPr>
          <p:nvPr>
            <p:ph type="sldNum" sz="quarter" idx="10"/>
          </p:nvPr>
        </p:nvSpPr>
        <p:spPr/>
        <p:txBody>
          <a:bodyPr/>
          <a:lstStyle/>
          <a:p>
            <a:fld id="{963E7BCB-BF38-40A2-86DF-63CB8A8755E6}" type="slidenum">
              <a:rPr lang="en-US" smtClean="0"/>
              <a:t>3</a:t>
            </a:fld>
            <a:endParaRPr lang="en-US"/>
          </a:p>
        </p:txBody>
      </p:sp>
    </p:spTree>
    <p:extLst>
      <p:ext uri="{BB962C8B-B14F-4D97-AF65-F5344CB8AC3E}">
        <p14:creationId xmlns:p14="http://schemas.microsoft.com/office/powerpoint/2010/main" val="7976729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596">
              <a:defRPr/>
            </a:pPr>
            <a:r>
              <a:rPr lang="en-US" b="1" baseline="0" dirty="0"/>
              <a:t>SAY</a:t>
            </a:r>
            <a:r>
              <a:rPr lang="en-US" baseline="0" dirty="0"/>
              <a:t>: </a:t>
            </a:r>
            <a:r>
              <a:rPr lang="en-US" dirty="0"/>
              <a:t>First we will talk about the activities within the informational strategies.   This strategy uses TV, radio, newspaper, web exposure and public health programs to promote, deliver messages, and educate people around physical activity. Other things to consider are press conferences and news coverage.</a:t>
            </a:r>
          </a:p>
          <a:p>
            <a:pPr marL="178236" indent="-178236" defTabSz="950596">
              <a:buFont typeface="Arial" panose="020B0604020202020204" pitchFamily="34" charset="0"/>
              <a:buChar char="•"/>
              <a:defRPr/>
            </a:pPr>
            <a:endParaRPr lang="en-US" dirty="0"/>
          </a:p>
          <a:p>
            <a:pPr defTabSz="950596">
              <a:defRPr/>
            </a:pPr>
            <a:endParaRPr lang="en-US" baseline="0" dirty="0"/>
          </a:p>
        </p:txBody>
      </p:sp>
      <p:sp>
        <p:nvSpPr>
          <p:cNvPr id="4" name="Slide Number Placeholder 3"/>
          <p:cNvSpPr>
            <a:spLocks noGrp="1"/>
          </p:cNvSpPr>
          <p:nvPr>
            <p:ph type="sldNum" sz="quarter" idx="10"/>
          </p:nvPr>
        </p:nvSpPr>
        <p:spPr/>
        <p:txBody>
          <a:bodyPr/>
          <a:lstStyle/>
          <a:p>
            <a:fld id="{B50374C7-2646-4E6E-AC6F-7FC61080EFEF}" type="slidenum">
              <a:rPr lang="en-US" smtClean="0"/>
              <a:t>21</a:t>
            </a:fld>
            <a:endParaRPr lang="en-US"/>
          </a:p>
        </p:txBody>
      </p:sp>
    </p:spTree>
    <p:extLst>
      <p:ext uri="{BB962C8B-B14F-4D97-AF65-F5344CB8AC3E}">
        <p14:creationId xmlns:p14="http://schemas.microsoft.com/office/powerpoint/2010/main" val="35240762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596">
              <a:defRPr/>
            </a:pPr>
            <a:r>
              <a:rPr lang="en-US" b="1" baseline="0"/>
              <a:t>SAY</a:t>
            </a:r>
            <a:r>
              <a:rPr lang="en-US" baseline="0"/>
              <a:t>: </a:t>
            </a:r>
            <a:r>
              <a:rPr lang="en-US"/>
              <a:t>First we will talk about the activities within the informational strategies. This strategy uses TV, radio, newspaper, web exposure and public health programs to promote, deliver messages, and educate people around physical activity. Mass media can be used to increase awareness around health behaviors </a:t>
            </a:r>
            <a:r>
              <a:rPr lang="en-US" baseline="30000"/>
              <a:t>7</a:t>
            </a:r>
            <a:r>
              <a:rPr lang="en-US"/>
              <a:t>  and is attractive because it can reach a large number of people </a:t>
            </a:r>
            <a:r>
              <a:rPr lang="en-US" baseline="30000"/>
              <a:t>25</a:t>
            </a:r>
            <a:r>
              <a:rPr lang="en-US"/>
              <a:t>.   Advertisements can be used to encourage communities to adopt healthy behaviors </a:t>
            </a:r>
            <a:r>
              <a:rPr lang="en-US" baseline="30000"/>
              <a:t>26</a:t>
            </a:r>
            <a:r>
              <a:rPr lang="en-US"/>
              <a:t>.  However, paid television, radio, and newspaper advertisements are not effective in changing behavior on their own. </a:t>
            </a:r>
            <a:r>
              <a:rPr lang="en-US" baseline="30000"/>
              <a:t>26</a:t>
            </a:r>
            <a:r>
              <a:rPr lang="en-US"/>
              <a:t> These strategies must be supplemented with additional activities. </a:t>
            </a:r>
            <a:r>
              <a:rPr lang="en-US" baseline="30000"/>
              <a:t>7</a:t>
            </a:r>
            <a:r>
              <a:rPr lang="en-US"/>
              <a:t>,</a:t>
            </a:r>
            <a:r>
              <a:rPr lang="en-US" baseline="30000"/>
              <a:t>26</a:t>
            </a:r>
            <a:endParaRPr lang="en-US"/>
          </a:p>
          <a:p>
            <a:pPr defTabSz="950596">
              <a:defRPr/>
            </a:pPr>
            <a:endParaRPr lang="en-US"/>
          </a:p>
          <a:p>
            <a:pPr marL="178236" indent="-178236" defTabSz="950596">
              <a:buFont typeface="Arial" panose="020B0604020202020204" pitchFamily="34" charset="0"/>
              <a:buChar char="•"/>
              <a:defRPr/>
            </a:pPr>
            <a:endParaRPr lang="en-US"/>
          </a:p>
          <a:p>
            <a:pPr defTabSz="950596">
              <a:defRPr/>
            </a:pPr>
            <a:endParaRPr lang="en-US" baseline="0"/>
          </a:p>
        </p:txBody>
      </p:sp>
      <p:sp>
        <p:nvSpPr>
          <p:cNvPr id="4" name="Slide Number Placeholder 3"/>
          <p:cNvSpPr>
            <a:spLocks noGrp="1"/>
          </p:cNvSpPr>
          <p:nvPr>
            <p:ph type="sldNum" sz="quarter" idx="10"/>
          </p:nvPr>
        </p:nvSpPr>
        <p:spPr/>
        <p:txBody>
          <a:bodyPr/>
          <a:lstStyle/>
          <a:p>
            <a:fld id="{B50374C7-2646-4E6E-AC6F-7FC61080EFEF}" type="slidenum">
              <a:rPr lang="en-US" smtClean="0"/>
              <a:t>22</a:t>
            </a:fld>
            <a:endParaRPr lang="en-US"/>
          </a:p>
        </p:txBody>
      </p:sp>
    </p:spTree>
    <p:extLst>
      <p:ext uri="{BB962C8B-B14F-4D97-AF65-F5344CB8AC3E}">
        <p14:creationId xmlns:p14="http://schemas.microsoft.com/office/powerpoint/2010/main" val="3604632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We have a solid online presence for those interested. [insert what information is on your website about the program, what social media platforms you use, and what information is on there. Can also put in social media handles and web addresses. [Make sure to update this slide based on your Active Iowa program's offerings]</a:t>
            </a:r>
            <a:endParaRPr lang="en-US" b="1" dirty="0">
              <a:cs typeface="Calibri"/>
            </a:endParaRPr>
          </a:p>
          <a:p>
            <a:pPr defTabSz="950596">
              <a:defRPr/>
            </a:pPr>
            <a:endParaRPr lang="en-US" dirty="0">
              <a:cs typeface="Calibri"/>
            </a:endParaRPr>
          </a:p>
          <a:p>
            <a:pPr defTabSz="950596">
              <a:defRPr/>
            </a:pPr>
            <a:endParaRPr lang="en-US" dirty="0">
              <a:cs typeface="Calibri"/>
            </a:endParaRPr>
          </a:p>
          <a:p>
            <a:pPr marL="178236" indent="-178236" defTabSz="950596">
              <a:buFont typeface="Arial" panose="020B0604020202020204" pitchFamily="34" charset="0"/>
              <a:buChar char="•"/>
              <a:defRPr/>
            </a:pPr>
            <a:endParaRPr lang="en-US" dirty="0">
              <a:cs typeface="Calibri"/>
            </a:endParaRPr>
          </a:p>
          <a:p>
            <a:pPr defTabSz="950596">
              <a:defRPr/>
            </a:pPr>
            <a:endParaRPr lang="en-US" dirty="0">
              <a:cs typeface="Calibri"/>
            </a:endParaRPr>
          </a:p>
        </p:txBody>
      </p:sp>
      <p:sp>
        <p:nvSpPr>
          <p:cNvPr id="4" name="Slide Number Placeholder 3"/>
          <p:cNvSpPr>
            <a:spLocks noGrp="1"/>
          </p:cNvSpPr>
          <p:nvPr>
            <p:ph type="sldNum" sz="quarter" idx="10"/>
          </p:nvPr>
        </p:nvSpPr>
        <p:spPr/>
        <p:txBody>
          <a:bodyPr/>
          <a:lstStyle/>
          <a:p>
            <a:fld id="{B50374C7-2646-4E6E-AC6F-7FC61080EFEF}" type="slidenum">
              <a:rPr lang="en-US" smtClean="0"/>
              <a:t>23</a:t>
            </a:fld>
            <a:endParaRPr lang="en-US"/>
          </a:p>
        </p:txBody>
      </p:sp>
    </p:spTree>
    <p:extLst>
      <p:ext uri="{BB962C8B-B14F-4D97-AF65-F5344CB8AC3E}">
        <p14:creationId xmlns:p14="http://schemas.microsoft.com/office/powerpoint/2010/main" val="3111196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a:t>
            </a:r>
            <a:r>
              <a:rPr lang="en-US" baseline="0" dirty="0"/>
              <a:t>: </a:t>
            </a:r>
            <a:r>
              <a:rPr lang="en-US" dirty="0"/>
              <a:t>As part of Active Iowa, we have the opportunity to have multiple community events.  These types of events can be used to promote physical activity and encourage community members to use [your community’s name]’s as resources to increase their levels of physical activity. By holding community events, we can help to create a supportive environment for physical activity. </a:t>
            </a:r>
            <a:r>
              <a:rPr lang="en-US" baseline="30000" dirty="0"/>
              <a:t>33</a:t>
            </a:r>
            <a:r>
              <a:rPr lang="en-US" dirty="0"/>
              <a:t> Combining public health programming and mass media campaigns can increase the overall success of these efforts </a:t>
            </a:r>
            <a:r>
              <a:rPr lang="en-US" baseline="30000" dirty="0"/>
              <a:t>7</a:t>
            </a:r>
            <a:r>
              <a:rPr lang="en-US" dirty="0"/>
              <a:t> As mentioned earlier, media campaigns alone cannot increase people’s level of physical activity.  But if we use media to promote events focused on physical activity we might be able to increase the number of Iowans who are physically active. </a:t>
            </a:r>
            <a:endParaRPr lang="en-US" baseline="30000" dirty="0"/>
          </a:p>
          <a:p>
            <a:endParaRPr lang="en-US" baseline="30000" dirty="0"/>
          </a:p>
          <a:p>
            <a:r>
              <a:rPr lang="en-US" dirty="0"/>
              <a:t>An example of a popular community event is an open streets event. Some communities have done this before and involves closing main community streets to motor vehicles. During these events community members can bike, walk, run, and enjoy other types of physical activity in the street (i.e. yoga and rock climbing). </a:t>
            </a:r>
            <a:r>
              <a:rPr lang="en-US" baseline="30000" dirty="0"/>
              <a:t>34,24</a:t>
            </a:r>
            <a:r>
              <a:rPr lang="en-US" dirty="0"/>
              <a:t> </a:t>
            </a:r>
          </a:p>
          <a:p>
            <a:endParaRPr lang="en-US" dirty="0">
              <a:ea typeface="Calibri" panose="020F0502020204030204"/>
              <a:cs typeface="Calibri" panose="020F0502020204030204"/>
            </a:endParaRPr>
          </a:p>
          <a:p>
            <a:r>
              <a:rPr lang="en-US" b="1" dirty="0"/>
              <a:t>ASK:  </a:t>
            </a:r>
            <a:r>
              <a:rPr lang="en-US" dirty="0"/>
              <a:t>What community events does [community name] have around physical activity?</a:t>
            </a:r>
            <a:endParaRPr lang="en-US" dirty="0">
              <a:ea typeface="Calibri"/>
              <a:cs typeface="Calibri"/>
            </a:endParaRPr>
          </a:p>
          <a:p>
            <a:pPr defTabSz="950596">
              <a:defRPr/>
            </a:pPr>
            <a:r>
              <a:rPr lang="en-US" dirty="0"/>
              <a:t>Are there other events about physical activity you would like to see take place?</a:t>
            </a:r>
            <a:endParaRPr lang="en-US" dirty="0">
              <a:ea typeface="Calibri"/>
              <a:cs typeface="Calibri"/>
            </a:endParaRPr>
          </a:p>
          <a:p>
            <a:pPr defTabSz="950596">
              <a:defRPr/>
            </a:pPr>
            <a:endParaRPr lang="en-US" baseline="0" dirty="0"/>
          </a:p>
        </p:txBody>
      </p:sp>
      <p:sp>
        <p:nvSpPr>
          <p:cNvPr id="4" name="Slide Number Placeholder 3"/>
          <p:cNvSpPr>
            <a:spLocks noGrp="1"/>
          </p:cNvSpPr>
          <p:nvPr>
            <p:ph type="sldNum" sz="quarter" idx="10"/>
          </p:nvPr>
        </p:nvSpPr>
        <p:spPr/>
        <p:txBody>
          <a:bodyPr/>
          <a:lstStyle/>
          <a:p>
            <a:fld id="{B50374C7-2646-4E6E-AC6F-7FC61080EFEF}" type="slidenum">
              <a:rPr lang="en-US" smtClean="0"/>
              <a:t>24</a:t>
            </a:fld>
            <a:endParaRPr lang="en-US"/>
          </a:p>
        </p:txBody>
      </p:sp>
    </p:spTree>
    <p:extLst>
      <p:ext uri="{BB962C8B-B14F-4D97-AF65-F5344CB8AC3E}">
        <p14:creationId xmlns:p14="http://schemas.microsoft.com/office/powerpoint/2010/main" val="35293824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Now we will discuss</a:t>
            </a:r>
            <a:r>
              <a:rPr lang="en-US" baseline="0"/>
              <a:t> some strategies that can be very helpful for behavior change, especially toward a healthier and more physically active lifestyle. Let’s jump right in.</a:t>
            </a:r>
            <a:endParaRPr lang="en-US"/>
          </a:p>
        </p:txBody>
      </p:sp>
      <p:sp>
        <p:nvSpPr>
          <p:cNvPr id="4" name="Slide Number Placeholder 3"/>
          <p:cNvSpPr>
            <a:spLocks noGrp="1"/>
          </p:cNvSpPr>
          <p:nvPr>
            <p:ph type="sldNum" sz="quarter" idx="10"/>
          </p:nvPr>
        </p:nvSpPr>
        <p:spPr/>
        <p:txBody>
          <a:bodyPr/>
          <a:lstStyle/>
          <a:p>
            <a:fld id="{D18BD419-9627-4B0D-896A-4AE65D3F2DB8}" type="slidenum">
              <a:rPr lang="en-US" smtClean="0"/>
              <a:t>25</a:t>
            </a:fld>
            <a:endParaRPr lang="en-US"/>
          </a:p>
        </p:txBody>
      </p:sp>
    </p:spTree>
    <p:extLst>
      <p:ext uri="{BB962C8B-B14F-4D97-AF65-F5344CB8AC3E}">
        <p14:creationId xmlns:p14="http://schemas.microsoft.com/office/powerpoint/2010/main" val="1406745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r>
              <a:rPr lang="en-US" b="1" baseline="0" dirty="0"/>
              <a:t> </a:t>
            </a:r>
            <a:r>
              <a:rPr lang="en-US" dirty="0"/>
              <a:t>Today</a:t>
            </a:r>
            <a:r>
              <a:rPr lang="en-US" baseline="0" dirty="0"/>
              <a:t> we will talk extensively about the following seven topics:</a:t>
            </a:r>
          </a:p>
          <a:p>
            <a:r>
              <a:rPr lang="en-US" baseline="0" dirty="0"/>
              <a:t>Individual needs of our participants</a:t>
            </a:r>
          </a:p>
          <a:p>
            <a:r>
              <a:rPr lang="en-US" baseline="0" dirty="0"/>
              <a:t>Using positive reinforcement</a:t>
            </a:r>
          </a:p>
          <a:p>
            <a:r>
              <a:rPr lang="en-US" baseline="0" dirty="0"/>
              <a:t>The importance of “buddy” contracts</a:t>
            </a:r>
          </a:p>
          <a:p>
            <a:r>
              <a:rPr lang="en-US" baseline="0" dirty="0"/>
              <a:t>Participants setting reasonable goals</a:t>
            </a:r>
          </a:p>
          <a:p>
            <a:r>
              <a:rPr lang="en-US" baseline="0" dirty="0"/>
              <a:t>Developing an active lifestyle mindset</a:t>
            </a:r>
          </a:p>
          <a:p>
            <a:r>
              <a:rPr lang="en-US" baseline="0" dirty="0"/>
              <a:t>Reducing or removing barriers blocking physical activity</a:t>
            </a:r>
          </a:p>
          <a:p>
            <a:r>
              <a:rPr lang="en-US" baseline="0" dirty="0"/>
              <a:t>And finally the value of health education</a:t>
            </a:r>
            <a:endParaRPr lang="en-US" dirty="0"/>
          </a:p>
        </p:txBody>
      </p:sp>
      <p:sp>
        <p:nvSpPr>
          <p:cNvPr id="4" name="Slide Number Placeholder 3"/>
          <p:cNvSpPr>
            <a:spLocks noGrp="1"/>
          </p:cNvSpPr>
          <p:nvPr>
            <p:ph type="sldNum" sz="quarter" idx="10"/>
          </p:nvPr>
        </p:nvSpPr>
        <p:spPr/>
        <p:txBody>
          <a:bodyPr/>
          <a:lstStyle/>
          <a:p>
            <a:fld id="{D18BD419-9627-4B0D-896A-4AE65D3F2DB8}" type="slidenum">
              <a:rPr lang="en-US" smtClean="0"/>
              <a:t>26</a:t>
            </a:fld>
            <a:endParaRPr lang="en-US"/>
          </a:p>
        </p:txBody>
      </p:sp>
    </p:spTree>
    <p:extLst>
      <p:ext uri="{BB962C8B-B14F-4D97-AF65-F5344CB8AC3E}">
        <p14:creationId xmlns:p14="http://schemas.microsoft.com/office/powerpoint/2010/main" val="37479309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cs typeface="Calibri" panose="020F0502020204030204"/>
              </a:rPr>
              <a:t>[These quotes we used in the Active Ottumwa, but you can replace them with your own]</a:t>
            </a:r>
          </a:p>
          <a:p>
            <a:pPr defTabSz="931774">
              <a:defRPr/>
            </a:pPr>
            <a:endParaRPr lang="en-US" dirty="0"/>
          </a:p>
          <a:p>
            <a:pPr defTabSz="931774">
              <a:defRPr/>
            </a:pPr>
            <a:r>
              <a:rPr lang="en-US" b="1" dirty="0"/>
              <a:t>SAY</a:t>
            </a:r>
            <a:r>
              <a:rPr lang="en-US" dirty="0"/>
              <a:t>: Each person has their own strengths and limitations when it comes to physical activity. Active Iowa caters to those individual needs by offering such a diverse group of activities at various times and locations. Most of our activities are low impact, which is more appealing to older populations who may not be able to participate in vigorous activities. These include water walking, walking groups, and Tai Chi for example. Here are some quotes that can be adapted and used when talking with a community member about Active Iowa. </a:t>
            </a:r>
            <a:r>
              <a:rPr lang="en-US" b="1" dirty="0"/>
              <a:t>READ QUOTES</a:t>
            </a:r>
            <a:endParaRPr lang="en-US" dirty="0">
              <a:cs typeface="Calibri"/>
            </a:endParaRPr>
          </a:p>
          <a:p>
            <a:pPr defTabSz="931774">
              <a:defRPr/>
            </a:pPr>
            <a:r>
              <a:rPr lang="en-US" dirty="0"/>
              <a:t>It is important to note that previous research has concluded that having individual adaptability can increase physical activity by up to 35%! We would love to witness that in the [community name] community!</a:t>
            </a:r>
            <a:endParaRPr lang="en-US" dirty="0">
              <a:ea typeface="Calibri"/>
              <a:cs typeface="Calibri"/>
            </a:endParaRPr>
          </a:p>
          <a:p>
            <a:endParaRPr lang="en-US" dirty="0"/>
          </a:p>
        </p:txBody>
      </p:sp>
      <p:sp>
        <p:nvSpPr>
          <p:cNvPr id="4" name="Slide Number Placeholder 3"/>
          <p:cNvSpPr>
            <a:spLocks noGrp="1"/>
          </p:cNvSpPr>
          <p:nvPr>
            <p:ph type="sldNum" sz="quarter" idx="10"/>
          </p:nvPr>
        </p:nvSpPr>
        <p:spPr/>
        <p:txBody>
          <a:bodyPr/>
          <a:lstStyle/>
          <a:p>
            <a:fld id="{C9735582-B935-4E5B-8D2E-84D4CF67AE8F}" type="slidenum">
              <a:rPr lang="en-US" smtClean="0"/>
              <a:t>27</a:t>
            </a:fld>
            <a:endParaRPr lang="en-US"/>
          </a:p>
        </p:txBody>
      </p:sp>
    </p:spTree>
    <p:extLst>
      <p:ext uri="{BB962C8B-B14F-4D97-AF65-F5344CB8AC3E}">
        <p14:creationId xmlns:p14="http://schemas.microsoft.com/office/powerpoint/2010/main" val="25370484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baseline="0"/>
              <a:t>Different individuals need different types of support to help them be able to improve their health. </a:t>
            </a:r>
            <a:r>
              <a:rPr lang="en-US"/>
              <a:t>Social</a:t>
            </a:r>
            <a:r>
              <a:rPr lang="en-US" baseline="0"/>
              <a:t> support can have a significant impact on health status, health behaviors, and decision making in regards to people’s individual health needs. Many programs that attempt to change behavior utilize versions of support to help encourage the participant.</a:t>
            </a:r>
            <a:endParaRPr lang="en-US"/>
          </a:p>
          <a:p>
            <a:r>
              <a:rPr lang="en-US"/>
              <a:t>Tangible support could include offering a ride to an</a:t>
            </a:r>
            <a:r>
              <a:rPr lang="en-US" baseline="0"/>
              <a:t> activity – tangible support involves the provision of tangible aid and services that directly assist a person in need*</a:t>
            </a:r>
            <a:endParaRPr lang="en-US" baseline="0">
              <a:cs typeface="Calibri"/>
            </a:endParaRPr>
          </a:p>
          <a:p>
            <a:r>
              <a:rPr lang="en-US" baseline="0"/>
              <a:t>Emotional support involves the provision of empathy, love, trust, and caring toward the person*</a:t>
            </a:r>
            <a:endParaRPr lang="en-US" baseline="0">
              <a:cs typeface="Calibri"/>
            </a:endParaRPr>
          </a:p>
          <a:p>
            <a:r>
              <a:rPr lang="en-US" baseline="0"/>
              <a:t>Informational support could include brochures with health information or an </a:t>
            </a:r>
            <a:r>
              <a:rPr lang="en-US"/>
              <a:t>Active Iowa</a:t>
            </a:r>
            <a:r>
              <a:rPr lang="en-US" baseline="0"/>
              <a:t> calendar – it involves the provision of advice, suggestions, and information that a person can use to address problems*</a:t>
            </a:r>
            <a:endParaRPr lang="en-US" baseline="0">
              <a:cs typeface="Calibri"/>
            </a:endParaRPr>
          </a:p>
          <a:p>
            <a:r>
              <a:rPr lang="en-US" baseline="0"/>
              <a:t>*Health Behavior Health Education 4</a:t>
            </a:r>
            <a:r>
              <a:rPr lang="en-US" baseline="30000"/>
              <a:t>th</a:t>
            </a:r>
            <a:r>
              <a:rPr lang="en-US" baseline="0"/>
              <a:t> edition</a:t>
            </a:r>
            <a:endParaRPr lang="en-US" baseline="0">
              <a:cs typeface="Calibri"/>
            </a:endParaRPr>
          </a:p>
          <a:p>
            <a:endParaRPr lang="en-US"/>
          </a:p>
        </p:txBody>
      </p:sp>
      <p:sp>
        <p:nvSpPr>
          <p:cNvPr id="4" name="Slide Number Placeholder 3"/>
          <p:cNvSpPr>
            <a:spLocks noGrp="1"/>
          </p:cNvSpPr>
          <p:nvPr>
            <p:ph type="sldNum" sz="quarter" idx="10"/>
          </p:nvPr>
        </p:nvSpPr>
        <p:spPr/>
        <p:txBody>
          <a:bodyPr/>
          <a:lstStyle/>
          <a:p>
            <a:fld id="{D18BD419-9627-4B0D-896A-4AE65D3F2DB8}" type="slidenum">
              <a:rPr lang="en-US" smtClean="0"/>
              <a:t>28</a:t>
            </a:fld>
            <a:endParaRPr lang="en-US"/>
          </a:p>
        </p:txBody>
      </p:sp>
    </p:spTree>
    <p:extLst>
      <p:ext uri="{BB962C8B-B14F-4D97-AF65-F5344CB8AC3E}">
        <p14:creationId xmlns:p14="http://schemas.microsoft.com/office/powerpoint/2010/main" val="2626147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cs typeface="Calibri"/>
              </a:rPr>
              <a:t>[Quotes are not specific to Active Iowa, you can replace these with your own]</a:t>
            </a:r>
            <a:endParaRPr lang="en-US" dirty="0"/>
          </a:p>
          <a:p>
            <a:pPr defTabSz="931774">
              <a:defRPr/>
            </a:pPr>
            <a:endParaRPr lang="en-US" dirty="0"/>
          </a:p>
          <a:p>
            <a:pPr defTabSz="931774">
              <a:defRPr/>
            </a:pPr>
            <a:r>
              <a:rPr lang="en-US" b="1" dirty="0"/>
              <a:t>SAY</a:t>
            </a:r>
            <a:r>
              <a:rPr lang="en-US" dirty="0"/>
              <a:t>: You may or may not have heard of positive reinforcement before. It can be described as reinforcing a behavior through a positive stimulus and/or verbal persuasion following the desired behavior.</a:t>
            </a:r>
            <a:endParaRPr lang="en-US" dirty="0">
              <a:cs typeface="Calibri"/>
            </a:endParaRPr>
          </a:p>
          <a:p>
            <a:pPr defTabSz="931774">
              <a:defRPr/>
            </a:pPr>
            <a:r>
              <a:rPr lang="en-US" dirty="0"/>
              <a:t>Similar to letting a kid have dessert after finishing their dinner, may motivate them to eat all their dinner (veggies and all!) or being paid for hard work will cause people to attend work and do their best.</a:t>
            </a:r>
            <a:endParaRPr lang="en-US" dirty="0">
              <a:cs typeface="Calibri"/>
            </a:endParaRPr>
          </a:p>
          <a:p>
            <a:pPr defTabSz="931774">
              <a:defRPr/>
            </a:pPr>
            <a:r>
              <a:rPr lang="en-US" dirty="0"/>
              <a:t>Active Iowa programming already offers raffle entries after participants attend activities, but you can do your part too!</a:t>
            </a:r>
            <a:endParaRPr lang="en-US" dirty="0">
              <a:cs typeface="Calibri"/>
            </a:endParaRPr>
          </a:p>
          <a:p>
            <a:pPr defTabSz="931774">
              <a:defRPr/>
            </a:pPr>
            <a:r>
              <a:rPr lang="en-US" dirty="0"/>
              <a:t>You can also use verbal positive reinforcement to achieve greater participation and reduce drop out. We have included some examples of quotes you can use to remind participants how great of a job they are doing on their physical activity path!</a:t>
            </a:r>
            <a:endParaRPr lang="en-US" dirty="0">
              <a:cs typeface="Calibri"/>
            </a:endParaRPr>
          </a:p>
          <a:p>
            <a:pPr defTabSz="931774">
              <a:defRPr/>
            </a:pPr>
            <a:r>
              <a:rPr lang="en-US" b="1" dirty="0"/>
              <a:t>READ QUOTES</a:t>
            </a:r>
            <a:endParaRPr lang="en-US" dirty="0"/>
          </a:p>
          <a:p>
            <a:endParaRPr lang="en-US" dirty="0"/>
          </a:p>
        </p:txBody>
      </p:sp>
      <p:sp>
        <p:nvSpPr>
          <p:cNvPr id="4" name="Slide Number Placeholder 3"/>
          <p:cNvSpPr>
            <a:spLocks noGrp="1"/>
          </p:cNvSpPr>
          <p:nvPr>
            <p:ph type="sldNum" sz="quarter" idx="10"/>
          </p:nvPr>
        </p:nvSpPr>
        <p:spPr/>
        <p:txBody>
          <a:bodyPr/>
          <a:lstStyle/>
          <a:p>
            <a:fld id="{C9735582-B935-4E5B-8D2E-84D4CF67AE8F}" type="slidenum">
              <a:rPr lang="en-US" smtClean="0"/>
              <a:t>29</a:t>
            </a:fld>
            <a:endParaRPr lang="en-US"/>
          </a:p>
        </p:txBody>
      </p:sp>
    </p:spTree>
    <p:extLst>
      <p:ext uri="{BB962C8B-B14F-4D97-AF65-F5344CB8AC3E}">
        <p14:creationId xmlns:p14="http://schemas.microsoft.com/office/powerpoint/2010/main" val="16983948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latin typeface="Franklin Gothic Book"/>
              </a:rPr>
              <a:t>[These quotes are examples we used in Active Ottumwa, but you can replace these with your own]</a:t>
            </a:r>
          </a:p>
          <a:p>
            <a:pPr defTabSz="931774">
              <a:defRPr/>
            </a:pPr>
            <a:endParaRPr lang="en-US" dirty="0">
              <a:latin typeface="Franklin Gothic Book"/>
            </a:endParaRPr>
          </a:p>
          <a:p>
            <a:pPr defTabSz="931774">
              <a:defRPr/>
            </a:pPr>
            <a:r>
              <a:rPr lang="en-US" dirty="0">
                <a:latin typeface="Franklin Gothic Book"/>
              </a:rPr>
              <a:t>A “buddy” system or a contract with friends can create accountability to perform the desired behavior. This aspect is one reason why group fitness can be so popular and successful! – research has shown that having adequate social support, like a buddy system, can increase physical activity time by up to 44%. </a:t>
            </a:r>
            <a:endParaRPr lang="en-US" dirty="0">
              <a:latin typeface="Franklin Gothic Book" panose="020B0503020102020204" pitchFamily="34" charset="0"/>
            </a:endParaRPr>
          </a:p>
          <a:p>
            <a:pPr defTabSz="931774">
              <a:defRPr/>
            </a:pPr>
            <a:r>
              <a:rPr lang="en-US" dirty="0">
                <a:latin typeface="Franklin Gothic Book"/>
              </a:rPr>
              <a:t>You can help by making connections with community members and encourage companionship. You can start with your own social networks like your immediate friends and family, then work your way outwards to colleagues, other orgs and the broader community. Kind of sounds like a framework we have talked about before right?</a:t>
            </a:r>
          </a:p>
          <a:p>
            <a:pPr defTabSz="931774">
              <a:defRPr/>
            </a:pPr>
            <a:r>
              <a:rPr lang="en-US" dirty="0">
                <a:latin typeface="Franklin Gothic Book"/>
              </a:rPr>
              <a:t>We have also included some examples of unofficial contracts </a:t>
            </a:r>
            <a:endParaRPr lang="en-US" dirty="0">
              <a:latin typeface="Franklin Gothic Book" panose="020B0503020102020204" pitchFamily="34" charset="0"/>
            </a:endParaRPr>
          </a:p>
          <a:p>
            <a:pPr defTabSz="931774">
              <a:defRPr/>
            </a:pPr>
            <a:r>
              <a:rPr lang="en-US" b="1" dirty="0">
                <a:latin typeface="Franklin Gothic Book"/>
              </a:rPr>
              <a:t>READ QUOTES</a:t>
            </a:r>
            <a:endParaRPr lang="en-US" dirty="0">
              <a:latin typeface="Franklin Gothic Book"/>
            </a:endParaRPr>
          </a:p>
          <a:p>
            <a:endParaRPr lang="en-US" dirty="0"/>
          </a:p>
        </p:txBody>
      </p:sp>
      <p:sp>
        <p:nvSpPr>
          <p:cNvPr id="4" name="Slide Number Placeholder 3"/>
          <p:cNvSpPr>
            <a:spLocks noGrp="1"/>
          </p:cNvSpPr>
          <p:nvPr>
            <p:ph type="sldNum" sz="quarter" idx="10"/>
          </p:nvPr>
        </p:nvSpPr>
        <p:spPr/>
        <p:txBody>
          <a:bodyPr/>
          <a:lstStyle/>
          <a:p>
            <a:fld id="{C9735582-B935-4E5B-8D2E-84D4CF67AE8F}" type="slidenum">
              <a:rPr lang="en-US" smtClean="0"/>
              <a:t>30</a:t>
            </a:fld>
            <a:endParaRPr lang="en-US"/>
          </a:p>
        </p:txBody>
      </p:sp>
    </p:spTree>
    <p:extLst>
      <p:ext uri="{BB962C8B-B14F-4D97-AF65-F5344CB8AC3E}">
        <p14:creationId xmlns:p14="http://schemas.microsoft.com/office/powerpoint/2010/main" val="4254429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If</a:t>
            </a:r>
            <a:r>
              <a:rPr lang="en-US" baseline="0"/>
              <a:t> there are no further questions, let’s go through some important training objectives we will review today. </a:t>
            </a:r>
            <a:endParaRPr lang="en-US"/>
          </a:p>
        </p:txBody>
      </p:sp>
      <p:sp>
        <p:nvSpPr>
          <p:cNvPr id="4" name="Slide Number Placeholder 3"/>
          <p:cNvSpPr>
            <a:spLocks noGrp="1"/>
          </p:cNvSpPr>
          <p:nvPr>
            <p:ph type="sldNum" sz="quarter" idx="10"/>
          </p:nvPr>
        </p:nvSpPr>
        <p:spPr/>
        <p:txBody>
          <a:bodyPr/>
          <a:lstStyle/>
          <a:p>
            <a:fld id="{963E7BCB-BF38-40A2-86DF-63CB8A8755E6}" type="slidenum">
              <a:rPr lang="en-US" smtClean="0"/>
              <a:t>4</a:t>
            </a:fld>
            <a:endParaRPr lang="en-US"/>
          </a:p>
        </p:txBody>
      </p:sp>
    </p:spTree>
    <p:extLst>
      <p:ext uri="{BB962C8B-B14F-4D97-AF65-F5344CB8AC3E}">
        <p14:creationId xmlns:p14="http://schemas.microsoft.com/office/powerpoint/2010/main" val="25628538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The</a:t>
            </a:r>
            <a:r>
              <a:rPr lang="en-US" baseline="0"/>
              <a:t> types of social networks we are talking about can not only include your friends and family, but larger extensions of those things too. This could include things like organization such as your working, where you volunteer or where you go to church. It can also include larger communities as well. For example, you could consider yourself part of the </a:t>
            </a:r>
            <a:r>
              <a:rPr lang="en-US"/>
              <a:t>local school pride </a:t>
            </a:r>
            <a:r>
              <a:rPr lang="en-US" baseline="0"/>
              <a:t>because you frequent athletic events and support their debate team. In this sense, you have something in common when thousands of other people in your town without even directly knowing them!</a:t>
            </a:r>
          </a:p>
          <a:p>
            <a:endParaRPr lang="en-US" baseline="0"/>
          </a:p>
          <a:p>
            <a:r>
              <a:rPr lang="en-US" baseline="0"/>
              <a:t>We want to use your extensive social networks to help us promote programming! All of you are energetic and involved individuals who can use your skills to get people to exercise more and engage them!</a:t>
            </a:r>
            <a:endParaRPr lang="en-US">
              <a:cs typeface="Calibri"/>
            </a:endParaRPr>
          </a:p>
        </p:txBody>
      </p:sp>
      <p:sp>
        <p:nvSpPr>
          <p:cNvPr id="4" name="Slide Number Placeholder 3"/>
          <p:cNvSpPr>
            <a:spLocks noGrp="1"/>
          </p:cNvSpPr>
          <p:nvPr>
            <p:ph type="sldNum" sz="quarter" idx="10"/>
          </p:nvPr>
        </p:nvSpPr>
        <p:spPr/>
        <p:txBody>
          <a:bodyPr/>
          <a:lstStyle/>
          <a:p>
            <a:fld id="{C9735582-B935-4E5B-8D2E-84D4CF67AE8F}" type="slidenum">
              <a:rPr lang="en-US" smtClean="0"/>
              <a:t>31</a:t>
            </a:fld>
            <a:endParaRPr lang="en-US"/>
          </a:p>
        </p:txBody>
      </p:sp>
    </p:spTree>
    <p:extLst>
      <p:ext uri="{BB962C8B-B14F-4D97-AF65-F5344CB8AC3E}">
        <p14:creationId xmlns:p14="http://schemas.microsoft.com/office/powerpoint/2010/main" val="24958551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aseline="0"/>
              <a:t>For this activity, you will be using these social network worksheets to create your own social network. We understand it has been a few days since we last discussed this topic so here is the model image and a quick overview -</a:t>
            </a:r>
          </a:p>
          <a:p>
            <a:r>
              <a:rPr lang="en-US" baseline="0"/>
              <a:t>Step 1 create your social network within the circles – this can include your friends, family, colleagues, work, athletic orgs, churches, etc.</a:t>
            </a:r>
          </a:p>
          <a:p>
            <a:r>
              <a:rPr lang="en-US" baseline="0"/>
              <a:t>Step 2 connect circles to each other</a:t>
            </a:r>
          </a:p>
          <a:p>
            <a:r>
              <a:rPr lang="en-US" baseline="0"/>
              <a:t>Step 3 View your extensive network</a:t>
            </a:r>
            <a:endParaRPr lang="en-US"/>
          </a:p>
        </p:txBody>
      </p:sp>
      <p:sp>
        <p:nvSpPr>
          <p:cNvPr id="4" name="Slide Number Placeholder 3"/>
          <p:cNvSpPr>
            <a:spLocks noGrp="1"/>
          </p:cNvSpPr>
          <p:nvPr>
            <p:ph type="sldNum" sz="quarter" idx="10"/>
          </p:nvPr>
        </p:nvSpPr>
        <p:spPr/>
        <p:txBody>
          <a:bodyPr/>
          <a:lstStyle/>
          <a:p>
            <a:fld id="{D18BD419-9627-4B0D-896A-4AE65D3F2DB8}" type="slidenum">
              <a:rPr lang="en-US" smtClean="0"/>
              <a:t>32</a:t>
            </a:fld>
            <a:endParaRPr lang="en-US"/>
          </a:p>
        </p:txBody>
      </p:sp>
    </p:spTree>
    <p:extLst>
      <p:ext uri="{BB962C8B-B14F-4D97-AF65-F5344CB8AC3E}">
        <p14:creationId xmlns:p14="http://schemas.microsoft.com/office/powerpoint/2010/main" val="8053925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a:latin typeface="Franklin Gothic Book" panose="020B0503020102020204" pitchFamily="34" charset="0"/>
              </a:rPr>
              <a:t>SAY: </a:t>
            </a:r>
            <a:r>
              <a:rPr lang="en-US">
                <a:latin typeface="Franklin Gothic Book" panose="020B0503020102020204" pitchFamily="34" charset="0"/>
              </a:rPr>
              <a:t>Changing your mindset can be a very tricky thing to so, but here we have some ways that you can help others to make a physical lifestyle their only lifestyle. It has been proven that an improved mindset can improve the physical health of an individual!</a:t>
            </a:r>
          </a:p>
          <a:p>
            <a:pPr defTabSz="931774">
              <a:defRPr/>
            </a:pPr>
            <a:r>
              <a:rPr lang="en-US">
                <a:latin typeface="Franklin Gothic Book" panose="020B0503020102020204" pitchFamily="34" charset="0"/>
              </a:rPr>
              <a:t>Enhancing positive thoughts can reduce attrition of participants in program. This can include listening to uplifting music that can really get someone going!</a:t>
            </a:r>
            <a:endParaRPr lang="en-US"/>
          </a:p>
          <a:p>
            <a:pPr defTabSz="931774">
              <a:defRPr/>
            </a:pPr>
            <a:r>
              <a:rPr lang="en-US"/>
              <a:t>Mental</a:t>
            </a:r>
            <a:r>
              <a:rPr lang="en-US" baseline="0"/>
              <a:t> anchors are also good ways to keep an active lifestyle mindset. This can </a:t>
            </a:r>
            <a:r>
              <a:rPr lang="en-US">
                <a:latin typeface="Franklin Gothic Book" panose="020B0503020102020204" pitchFamily="34" charset="0"/>
              </a:rPr>
              <a:t>include an object in your pocket, an important thought, or a valued picture.</a:t>
            </a:r>
          </a:p>
          <a:p>
            <a:pPr defTabSz="931774">
              <a:defRPr/>
            </a:pPr>
            <a:r>
              <a:rPr lang="en-US">
                <a:latin typeface="Franklin Gothic Book" panose="020B0503020102020204" pitchFamily="34" charset="0"/>
              </a:rPr>
              <a:t>Even a simple act such as laying your clothes out the night before can get your mind in the right place to make physical activity a priority.</a:t>
            </a:r>
          </a:p>
          <a:p>
            <a:endParaRPr lang="en-US"/>
          </a:p>
        </p:txBody>
      </p:sp>
      <p:sp>
        <p:nvSpPr>
          <p:cNvPr id="4" name="Slide Number Placeholder 3"/>
          <p:cNvSpPr>
            <a:spLocks noGrp="1"/>
          </p:cNvSpPr>
          <p:nvPr>
            <p:ph type="sldNum" sz="quarter" idx="10"/>
          </p:nvPr>
        </p:nvSpPr>
        <p:spPr/>
        <p:txBody>
          <a:bodyPr/>
          <a:lstStyle/>
          <a:p>
            <a:fld id="{D18BD419-9627-4B0D-896A-4AE65D3F2DB8}" type="slidenum">
              <a:rPr lang="en-US" smtClean="0"/>
              <a:t>33</a:t>
            </a:fld>
            <a:endParaRPr lang="en-US"/>
          </a:p>
        </p:txBody>
      </p:sp>
    </p:spTree>
    <p:extLst>
      <p:ext uri="{BB962C8B-B14F-4D97-AF65-F5344CB8AC3E}">
        <p14:creationId xmlns:p14="http://schemas.microsoft.com/office/powerpoint/2010/main" val="3735181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latin typeface="Franklin Gothic Book"/>
              </a:rPr>
              <a:t>[These are quotes we gave as examples for Active Ottumwa, but you can replace with your own]</a:t>
            </a:r>
            <a:endParaRPr lang="en-US" b="1" dirty="0">
              <a:latin typeface="Franklin Gothic Book"/>
            </a:endParaRPr>
          </a:p>
          <a:p>
            <a:pPr defTabSz="931774">
              <a:defRPr/>
            </a:pPr>
            <a:r>
              <a:rPr lang="en-US" b="1" dirty="0">
                <a:latin typeface="Franklin Gothic Book"/>
              </a:rPr>
              <a:t>READ QUOTES</a:t>
            </a:r>
            <a:endParaRPr lang="en-US" dirty="0">
              <a:latin typeface="Franklin Gothic Book"/>
            </a:endParaRPr>
          </a:p>
          <a:p>
            <a:pPr defTabSz="931774">
              <a:defRPr/>
            </a:pPr>
            <a:r>
              <a:rPr lang="en-US" b="1" dirty="0">
                <a:latin typeface="Franklin Gothic Book"/>
              </a:rPr>
              <a:t>Say: </a:t>
            </a:r>
            <a:r>
              <a:rPr lang="en-US" dirty="0">
                <a:latin typeface="Franklin Gothic Book"/>
              </a:rPr>
              <a:t>These are examples of advice given to reduce barriers. Barriers are negative aspects of a health behavior that can prevent change. For physical activity, this can include money, time, pain, fear, location, etc. Active Iowa has attempted to reduce or remove some potential barriers including offering FREE physical activities and offering the activities at various locations/times/days. Active Iowa also provides physical activities that are low impact, such as water walking or tai chi, to reduce fear of pain. </a:t>
            </a:r>
            <a:endParaRPr lang="en-US" dirty="0">
              <a:latin typeface="Franklin Gothic Book" panose="020B0503020102020204" pitchFamily="34" charset="0"/>
            </a:endParaRPr>
          </a:p>
          <a:p>
            <a:pPr defTabSz="931774">
              <a:defRPr/>
            </a:pPr>
            <a:r>
              <a:rPr lang="en-US" dirty="0">
                <a:latin typeface="Franklin Gothic Book"/>
              </a:rPr>
              <a:t>By eliminating barriers, Active Iowa’s platform can help increase health equity within the community. Health equity means to optimize conditions so everyone has equal opportunities to achieve their highest level of health</a:t>
            </a:r>
          </a:p>
          <a:p>
            <a:pPr defTabSz="931774">
              <a:defRPr/>
            </a:pPr>
            <a:r>
              <a:rPr lang="en-US" dirty="0">
                <a:latin typeface="Franklin Gothic Book"/>
              </a:rPr>
              <a:t>You can help reduce barriers by reassurance, correction of misinformation, incentives, and other assistance and it has been shown to increase physical activity participation by up to 25%! </a:t>
            </a:r>
            <a:endParaRPr lang="en-US" dirty="0">
              <a:latin typeface="Franklin Gothic Book" panose="020B0503020102020204" pitchFamily="34" charset="0"/>
            </a:endParaRPr>
          </a:p>
        </p:txBody>
      </p:sp>
      <p:sp>
        <p:nvSpPr>
          <p:cNvPr id="4" name="Slide Number Placeholder 3"/>
          <p:cNvSpPr>
            <a:spLocks noGrp="1"/>
          </p:cNvSpPr>
          <p:nvPr>
            <p:ph type="sldNum" sz="quarter" idx="10"/>
          </p:nvPr>
        </p:nvSpPr>
        <p:spPr/>
        <p:txBody>
          <a:bodyPr/>
          <a:lstStyle/>
          <a:p>
            <a:fld id="{C9735582-B935-4E5B-8D2E-84D4CF67AE8F}" type="slidenum">
              <a:rPr lang="en-US" smtClean="0"/>
              <a:t>34</a:t>
            </a:fld>
            <a:endParaRPr lang="en-US"/>
          </a:p>
        </p:txBody>
      </p:sp>
    </p:spTree>
    <p:extLst>
      <p:ext uri="{BB962C8B-B14F-4D97-AF65-F5344CB8AC3E}">
        <p14:creationId xmlns:p14="http://schemas.microsoft.com/office/powerpoint/2010/main" val="1508806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a:latin typeface="Franklin Gothic Book"/>
              </a:rPr>
              <a:t>SAY:  (</a:t>
            </a:r>
            <a:r>
              <a:rPr lang="en-US">
                <a:latin typeface="Franklin Gothic Book"/>
              </a:rPr>
              <a:t>READ FROM SLIDE)</a:t>
            </a:r>
          </a:p>
          <a:p>
            <a:pPr defTabSz="931774">
              <a:defRPr/>
            </a:pPr>
            <a:r>
              <a:rPr lang="en-US">
                <a:latin typeface="Franklin Gothic Book"/>
              </a:rPr>
              <a:t>(Barriers in [community name] specifically for Active Iowa or physical activity in general - activity with partner). </a:t>
            </a:r>
            <a:endParaRPr lang="en-US">
              <a:latin typeface="Franklin Gothic Book" panose="020B0503020102020204" pitchFamily="34" charset="0"/>
            </a:endParaRPr>
          </a:p>
          <a:p>
            <a:pPr defTabSz="931774">
              <a:defRPr/>
            </a:pPr>
            <a:r>
              <a:rPr lang="en-US">
                <a:latin typeface="Franklin Gothic Book"/>
              </a:rPr>
              <a:t>Go through the steps of the activity and during the discussion talk about potential ways that the barriers could be overcome.</a:t>
            </a:r>
          </a:p>
          <a:p>
            <a:pPr defTabSz="931774">
              <a:defRPr/>
            </a:pPr>
            <a:endParaRPr lang="en-US"/>
          </a:p>
        </p:txBody>
      </p:sp>
      <p:sp>
        <p:nvSpPr>
          <p:cNvPr id="4" name="Slide Number Placeholder 3"/>
          <p:cNvSpPr>
            <a:spLocks noGrp="1"/>
          </p:cNvSpPr>
          <p:nvPr>
            <p:ph type="sldNum" sz="quarter" idx="10"/>
          </p:nvPr>
        </p:nvSpPr>
        <p:spPr/>
        <p:txBody>
          <a:bodyPr/>
          <a:lstStyle/>
          <a:p>
            <a:fld id="{D18BD419-9627-4B0D-896A-4AE65D3F2DB8}" type="slidenum">
              <a:rPr lang="en-US" smtClean="0"/>
              <a:t>35</a:t>
            </a:fld>
            <a:endParaRPr lang="en-US"/>
          </a:p>
        </p:txBody>
      </p:sp>
    </p:spTree>
    <p:extLst>
      <p:ext uri="{BB962C8B-B14F-4D97-AF65-F5344CB8AC3E}">
        <p14:creationId xmlns:p14="http://schemas.microsoft.com/office/powerpoint/2010/main" val="29670191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b="0"/>
              <a:t>(</a:t>
            </a:r>
            <a:r>
              <a:rPr lang="en-US"/>
              <a:t>READ FROM SLIDE)</a:t>
            </a:r>
          </a:p>
          <a:p>
            <a:r>
              <a:rPr lang="en-US"/>
              <a:t>(Group</a:t>
            </a:r>
            <a:r>
              <a:rPr lang="en-US" baseline="0"/>
              <a:t> activity – have PALs tell you out loud what resources they know of and record as they do so.)</a:t>
            </a:r>
            <a:endParaRPr lang="en-US"/>
          </a:p>
        </p:txBody>
      </p:sp>
      <p:sp>
        <p:nvSpPr>
          <p:cNvPr id="4" name="Slide Number Placeholder 3"/>
          <p:cNvSpPr>
            <a:spLocks noGrp="1"/>
          </p:cNvSpPr>
          <p:nvPr>
            <p:ph type="sldNum" sz="quarter" idx="10"/>
          </p:nvPr>
        </p:nvSpPr>
        <p:spPr/>
        <p:txBody>
          <a:bodyPr/>
          <a:lstStyle/>
          <a:p>
            <a:fld id="{D18BD419-9627-4B0D-896A-4AE65D3F2DB8}" type="slidenum">
              <a:rPr lang="en-US" smtClean="0"/>
              <a:t>36</a:t>
            </a:fld>
            <a:endParaRPr lang="en-US"/>
          </a:p>
        </p:txBody>
      </p:sp>
    </p:spTree>
    <p:extLst>
      <p:ext uri="{BB962C8B-B14F-4D97-AF65-F5344CB8AC3E}">
        <p14:creationId xmlns:p14="http://schemas.microsoft.com/office/powerpoint/2010/main" val="10622321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ASK:</a:t>
            </a:r>
            <a:r>
              <a:rPr lang="en-US" b="1" baseline="0"/>
              <a:t> DOES EVERYONE FEEL LIKE THEY HAVE A GOOD GRASP ON EFFECTIVE STRATEGIES TO MOTIVATE SOCIAL NETWORKS INTO PARTICIPATING IN </a:t>
            </a:r>
            <a:r>
              <a:rPr lang="en-US" b="1"/>
              <a:t>ACTIVE IOWA ACTIVITIES</a:t>
            </a:r>
            <a:r>
              <a:rPr lang="en-US" b="1" baseline="0"/>
              <a:t>?</a:t>
            </a:r>
            <a:r>
              <a:rPr lang="en-US" b="1"/>
              <a:t> </a:t>
            </a:r>
            <a:endParaRPr lang="en-US" b="1" baseline="0"/>
          </a:p>
          <a:p>
            <a:r>
              <a:rPr lang="en-US" b="1" baseline="0"/>
              <a:t>IF NO: REVIEW THE SECTION</a:t>
            </a:r>
            <a:endParaRPr lang="en-US" b="1" baseline="0">
              <a:cs typeface="Calibri"/>
            </a:endParaRPr>
          </a:p>
          <a:p>
            <a:r>
              <a:rPr lang="en-US" b="1" baseline="0"/>
              <a:t>IF YES: GREAT! NOW THAT WE HAVE COMPLETED THE THIRD OVERARCHING GOAL OF TRAINING, WE ONLY HAVE ONE SECTION LEFT – CREATING YOUR OWN PROGRAM!</a:t>
            </a:r>
            <a:endParaRPr lang="en-US" b="1">
              <a:cs typeface="Calibri"/>
            </a:endParaRPr>
          </a:p>
        </p:txBody>
      </p:sp>
      <p:sp>
        <p:nvSpPr>
          <p:cNvPr id="4" name="Slide Number Placeholder 3"/>
          <p:cNvSpPr>
            <a:spLocks noGrp="1"/>
          </p:cNvSpPr>
          <p:nvPr>
            <p:ph type="sldNum" sz="quarter" idx="10"/>
          </p:nvPr>
        </p:nvSpPr>
        <p:spPr/>
        <p:txBody>
          <a:bodyPr/>
          <a:lstStyle/>
          <a:p>
            <a:fld id="{963E7BCB-BF38-40A2-86DF-63CB8A8755E6}" type="slidenum">
              <a:rPr lang="en-US" smtClean="0"/>
              <a:t>37</a:t>
            </a:fld>
            <a:endParaRPr lang="en-US"/>
          </a:p>
        </p:txBody>
      </p:sp>
    </p:spTree>
    <p:extLst>
      <p:ext uri="{BB962C8B-B14F-4D97-AF65-F5344CB8AC3E}">
        <p14:creationId xmlns:p14="http://schemas.microsoft.com/office/powerpoint/2010/main" val="39278379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Goal-setting and self-monitoring are behavior strategies that can be used to help create positive change in an individual’s physical activity habits.  Goal-setting involves identifying short-term or long-term behavior changes that can be achieved.  For example, setting a goal to lose a certain amount of weight by a certain date.   Self-monitoring of progress is observing your own behavior and determining if you are on track to achieve your goals.</a:t>
            </a:r>
          </a:p>
          <a:p>
            <a:r>
              <a:rPr lang="en-US" b="1"/>
              <a:t> </a:t>
            </a:r>
            <a:endParaRPr lang="en-US"/>
          </a:p>
          <a:p>
            <a:r>
              <a:rPr lang="en-US"/>
              <a:t>Some examples of how other communities have carried out these activities include: using diaries that track physical activity behaviors . </a:t>
            </a:r>
            <a:r>
              <a:rPr lang="en-US" baseline="30000"/>
              <a:t>36</a:t>
            </a:r>
            <a:r>
              <a:rPr lang="en-US"/>
              <a:t> And using a using a buddy system to help people develop goals and ensure their partners are reaching those goals. </a:t>
            </a:r>
            <a:r>
              <a:rPr lang="en-US" baseline="30000"/>
              <a:t>37</a:t>
            </a:r>
            <a:endParaRPr lang="en-US"/>
          </a:p>
          <a:p>
            <a:endParaRPr lang="en-US"/>
          </a:p>
        </p:txBody>
      </p:sp>
      <p:sp>
        <p:nvSpPr>
          <p:cNvPr id="4" name="Slide Number Placeholder 3"/>
          <p:cNvSpPr>
            <a:spLocks noGrp="1"/>
          </p:cNvSpPr>
          <p:nvPr>
            <p:ph type="sldNum" sz="quarter" idx="10"/>
          </p:nvPr>
        </p:nvSpPr>
        <p:spPr/>
        <p:txBody>
          <a:bodyPr/>
          <a:lstStyle/>
          <a:p>
            <a:fld id="{963E7BCB-BF38-40A2-86DF-63CB8A8755E6}" type="slidenum">
              <a:rPr lang="en-US" smtClean="0"/>
              <a:t>38</a:t>
            </a:fld>
            <a:endParaRPr lang="en-US"/>
          </a:p>
        </p:txBody>
      </p:sp>
    </p:spTree>
    <p:extLst>
      <p:ext uri="{BB962C8B-B14F-4D97-AF65-F5344CB8AC3E}">
        <p14:creationId xmlns:p14="http://schemas.microsoft.com/office/powerpoint/2010/main" val="15219804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Finally, we will discuss how you can design</a:t>
            </a:r>
            <a:r>
              <a:rPr lang="en-US" baseline="0"/>
              <a:t> your own programming today! </a:t>
            </a:r>
            <a:endParaRPr lang="en-US"/>
          </a:p>
        </p:txBody>
      </p:sp>
      <p:sp>
        <p:nvSpPr>
          <p:cNvPr id="4" name="Slide Number Placeholder 3"/>
          <p:cNvSpPr>
            <a:spLocks noGrp="1"/>
          </p:cNvSpPr>
          <p:nvPr>
            <p:ph type="sldNum" sz="quarter" idx="10"/>
          </p:nvPr>
        </p:nvSpPr>
        <p:spPr/>
        <p:txBody>
          <a:bodyPr/>
          <a:lstStyle/>
          <a:p>
            <a:fld id="{963E7BCB-BF38-40A2-86DF-63CB8A8755E6}" type="slidenum">
              <a:rPr lang="en-US" smtClean="0"/>
              <a:t>39</a:t>
            </a:fld>
            <a:endParaRPr lang="en-US"/>
          </a:p>
        </p:txBody>
      </p:sp>
    </p:spTree>
    <p:extLst>
      <p:ext uri="{BB962C8B-B14F-4D97-AF65-F5344CB8AC3E}">
        <p14:creationId xmlns:p14="http://schemas.microsoft.com/office/powerpoint/2010/main" val="324602481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As you begin working towards your goals, here are some other things to consider: Think about your availability throughout the week, the number of days a week will you commit to, and the resources that you will need. These resources could be from your social group.</a:t>
            </a:r>
          </a:p>
          <a:p>
            <a:endParaRPr lang="en-US" b="1" baseline="0"/>
          </a:p>
        </p:txBody>
      </p:sp>
      <p:sp>
        <p:nvSpPr>
          <p:cNvPr id="4" name="Slide Number Placeholder 3"/>
          <p:cNvSpPr>
            <a:spLocks noGrp="1"/>
          </p:cNvSpPr>
          <p:nvPr>
            <p:ph type="sldNum" sz="quarter" idx="10"/>
          </p:nvPr>
        </p:nvSpPr>
        <p:spPr/>
        <p:txBody>
          <a:bodyPr/>
          <a:lstStyle/>
          <a:p>
            <a:fld id="{B50374C7-2646-4E6E-AC6F-7FC61080EFEF}" type="slidenum">
              <a:rPr lang="en-US" smtClean="0"/>
              <a:t>40</a:t>
            </a:fld>
            <a:endParaRPr lang="en-US"/>
          </a:p>
        </p:txBody>
      </p:sp>
    </p:spTree>
    <p:extLst>
      <p:ext uri="{BB962C8B-B14F-4D97-AF65-F5344CB8AC3E}">
        <p14:creationId xmlns:p14="http://schemas.microsoft.com/office/powerpoint/2010/main" val="21823545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a:t>SAY: </a:t>
            </a:r>
            <a:r>
              <a:rPr lang="en-US" baseline="0"/>
              <a:t>First we will be learning about physical activity and then we will get into the intervention approaches and activities. The training objectives related to physical activity are [LIST OBJECTIVES].</a:t>
            </a:r>
            <a:endParaRPr lang="en-US"/>
          </a:p>
        </p:txBody>
      </p:sp>
      <p:sp>
        <p:nvSpPr>
          <p:cNvPr id="4" name="Slide Number Placeholder 3"/>
          <p:cNvSpPr>
            <a:spLocks noGrp="1"/>
          </p:cNvSpPr>
          <p:nvPr>
            <p:ph type="sldNum" sz="quarter" idx="10"/>
          </p:nvPr>
        </p:nvSpPr>
        <p:spPr/>
        <p:txBody>
          <a:bodyPr/>
          <a:lstStyle/>
          <a:p>
            <a:fld id="{B50374C7-2646-4E6E-AC6F-7FC61080EFEF}"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0749991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As we will just be getting started with carrying out activities on XXXXX, we would first like to focus on activities within the Motivational and Support Strategies.  You will be able to choose the activities under this umbrella that will work best in your network.  However, over time PALs will be able to choose and be involved in a number of activities from the three different strategies. </a:t>
            </a:r>
          </a:p>
          <a:p>
            <a:endParaRPr lang="en-US" dirty="0"/>
          </a:p>
          <a:p>
            <a:r>
              <a:rPr lang="en-US" dirty="0"/>
              <a:t>Now, we will be doing a group activity to help you decide which activity from the motivational and support strategies you choose to start with.  Each of you will answer the questions provided on your own and then we will come together as a group to discuss your responses and brainstorm.</a:t>
            </a:r>
            <a:endParaRPr lang="en-US" b="1" dirty="0"/>
          </a:p>
          <a:p>
            <a:pPr defTabSz="950596">
              <a:defRPr/>
            </a:pPr>
            <a:endParaRPr lang="en-US" dirty="0"/>
          </a:p>
          <a:p>
            <a:pPr defTabSz="950596">
              <a:defRPr/>
            </a:pPr>
            <a:r>
              <a:rPr lang="en-US" b="1" dirty="0"/>
              <a:t>HANDOUT GROUP DISCUSSION SHEETS</a:t>
            </a:r>
            <a:endParaRPr lang="en-US" b="1" dirty="0">
              <a:cs typeface="Calibri"/>
            </a:endParaRPr>
          </a:p>
          <a:p>
            <a:pPr defTabSz="950596">
              <a:defRPr/>
            </a:pPr>
            <a:endParaRPr lang="en-US" baseline="0" dirty="0"/>
          </a:p>
          <a:p>
            <a:pPr defTabSz="950596">
              <a:defRPr/>
            </a:pPr>
            <a:r>
              <a:rPr lang="en-US" b="1" baseline="0" dirty="0"/>
              <a:t>ALLOW FOR 30 MINUTES FOR THIS ACTIVITY.</a:t>
            </a:r>
            <a:r>
              <a:rPr lang="en-US" b="1" dirty="0"/>
              <a:t> </a:t>
            </a:r>
            <a:endParaRPr lang="en-US" b="1" baseline="0" dirty="0">
              <a:cs typeface="Calibri"/>
            </a:endParaRPr>
          </a:p>
          <a:p>
            <a:pPr defTabSz="950596">
              <a:defRPr/>
            </a:pPr>
            <a:endParaRPr lang="en-US" b="1" baseline="0" dirty="0"/>
          </a:p>
          <a:p>
            <a:r>
              <a:rPr lang="en-US" dirty="0"/>
              <a:t>Now that each of you know which activity you will begin with, each of you will set 2-3 SMART goals to get you prepared for [start of program date]. So between now and [start of program date] what do you need to accomplish? </a:t>
            </a:r>
            <a:endParaRPr lang="en-US" dirty="0">
              <a:cs typeface="Calibri"/>
            </a:endParaRPr>
          </a:p>
          <a:p>
            <a:endParaRPr lang="en-US" dirty="0"/>
          </a:p>
        </p:txBody>
      </p:sp>
      <p:sp>
        <p:nvSpPr>
          <p:cNvPr id="4" name="Slide Number Placeholder 3"/>
          <p:cNvSpPr>
            <a:spLocks noGrp="1"/>
          </p:cNvSpPr>
          <p:nvPr>
            <p:ph type="sldNum" sz="quarter" idx="10"/>
          </p:nvPr>
        </p:nvSpPr>
        <p:spPr/>
        <p:txBody>
          <a:bodyPr/>
          <a:lstStyle/>
          <a:p>
            <a:fld id="{B50374C7-2646-4E6E-AC6F-7FC61080EFEF}" type="slidenum">
              <a:rPr lang="en-US" smtClean="0"/>
              <a:t>41</a:t>
            </a:fld>
            <a:endParaRPr lang="en-US"/>
          </a:p>
        </p:txBody>
      </p:sp>
    </p:spTree>
    <p:extLst>
      <p:ext uri="{BB962C8B-B14F-4D97-AF65-F5344CB8AC3E}">
        <p14:creationId xmlns:p14="http://schemas.microsoft.com/office/powerpoint/2010/main" val="4280712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ASK:</a:t>
            </a:r>
            <a:r>
              <a:rPr lang="en-US" baseline="0"/>
              <a:t> How many minutes per day for 5 days a week should someone engage in </a:t>
            </a:r>
            <a:r>
              <a:rPr lang="en-US"/>
              <a:t>physical activity</a:t>
            </a:r>
            <a:r>
              <a:rPr lang="en-US" baseline="0"/>
              <a:t>?</a:t>
            </a:r>
            <a:r>
              <a:rPr lang="en-US"/>
              <a:t> </a:t>
            </a:r>
            <a:endParaRPr lang="en-US" baseline="0"/>
          </a:p>
          <a:p>
            <a:r>
              <a:rPr lang="en-US" b="0" baseline="0"/>
              <a:t>ASK: Someone should always do what two things before participating in </a:t>
            </a:r>
            <a:r>
              <a:rPr lang="en-US"/>
              <a:t>physical activity</a:t>
            </a:r>
            <a:r>
              <a:rPr lang="en-US" b="0" baseline="0"/>
              <a:t>?</a:t>
            </a:r>
            <a:r>
              <a:rPr lang="en-US"/>
              <a:t> </a:t>
            </a:r>
            <a:endParaRPr lang="en-US" b="0" baseline="0">
              <a:cs typeface="Calibri"/>
            </a:endParaRPr>
          </a:p>
          <a:p>
            <a:r>
              <a:rPr lang="en-US" b="0" baseline="0"/>
              <a:t>ASK:</a:t>
            </a:r>
            <a:r>
              <a:rPr lang="en-US"/>
              <a:t> </a:t>
            </a:r>
            <a:r>
              <a:rPr lang="en-US" b="0" baseline="0"/>
              <a:t> What types of goals can be helpful in both developing your program and motivating your participants to improve their health.</a:t>
            </a:r>
            <a:r>
              <a:rPr lang="en-US"/>
              <a:t>  </a:t>
            </a:r>
            <a:endParaRPr lang="en-US" b="0">
              <a:cs typeface="Calibri"/>
            </a:endParaRPr>
          </a:p>
        </p:txBody>
      </p:sp>
      <p:sp>
        <p:nvSpPr>
          <p:cNvPr id="4" name="Slide Number Placeholder 3"/>
          <p:cNvSpPr>
            <a:spLocks noGrp="1"/>
          </p:cNvSpPr>
          <p:nvPr>
            <p:ph type="sldNum" sz="quarter" idx="10"/>
          </p:nvPr>
        </p:nvSpPr>
        <p:spPr/>
        <p:txBody>
          <a:bodyPr/>
          <a:lstStyle/>
          <a:p>
            <a:fld id="{963E7BCB-BF38-40A2-86DF-63CB8A8755E6}" type="slidenum">
              <a:rPr lang="en-US" smtClean="0"/>
              <a:t>42</a:t>
            </a:fld>
            <a:endParaRPr lang="en-US"/>
          </a:p>
        </p:txBody>
      </p:sp>
    </p:spTree>
    <p:extLst>
      <p:ext uri="{BB962C8B-B14F-4D97-AF65-F5344CB8AC3E}">
        <p14:creationId xmlns:p14="http://schemas.microsoft.com/office/powerpoint/2010/main" val="14852371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As we</a:t>
            </a:r>
            <a:r>
              <a:rPr lang="en-US" baseline="0"/>
              <a:t> wrap up for the final day of training, we want to review the strategies that we discussed today and why they are important for you to use. </a:t>
            </a:r>
            <a:endParaRPr lang="en-US"/>
          </a:p>
        </p:txBody>
      </p:sp>
      <p:sp>
        <p:nvSpPr>
          <p:cNvPr id="4" name="Slide Number Placeholder 3"/>
          <p:cNvSpPr>
            <a:spLocks noGrp="1"/>
          </p:cNvSpPr>
          <p:nvPr>
            <p:ph type="sldNum" sz="quarter" idx="10"/>
          </p:nvPr>
        </p:nvSpPr>
        <p:spPr/>
        <p:txBody>
          <a:bodyPr/>
          <a:lstStyle/>
          <a:p>
            <a:fld id="{D18BD419-9627-4B0D-896A-4AE65D3F2DB8}" type="slidenum">
              <a:rPr lang="en-US" smtClean="0"/>
              <a:t>43</a:t>
            </a:fld>
            <a:endParaRPr lang="en-US"/>
          </a:p>
        </p:txBody>
      </p:sp>
    </p:spTree>
    <p:extLst>
      <p:ext uri="{BB962C8B-B14F-4D97-AF65-F5344CB8AC3E}">
        <p14:creationId xmlns:p14="http://schemas.microsoft.com/office/powerpoint/2010/main" val="41276434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b="0"/>
              <a:t>It</a:t>
            </a:r>
            <a:r>
              <a:rPr lang="en-US" b="0" baseline="0"/>
              <a:t> is official, we have now worked through all 4 overarching themes of this training. We hope that you have learned a lot, not only about </a:t>
            </a:r>
            <a:r>
              <a:rPr lang="en-US"/>
              <a:t>Active Iowa</a:t>
            </a:r>
            <a:r>
              <a:rPr lang="en-US" b="0" baseline="0"/>
              <a:t>, but more details about your community and the value of group physical activity.</a:t>
            </a:r>
            <a:r>
              <a:rPr lang="en-US"/>
              <a:t> </a:t>
            </a:r>
            <a:endParaRPr lang="en-US" b="1"/>
          </a:p>
        </p:txBody>
      </p:sp>
      <p:sp>
        <p:nvSpPr>
          <p:cNvPr id="4" name="Slide Number Placeholder 3"/>
          <p:cNvSpPr>
            <a:spLocks noGrp="1"/>
          </p:cNvSpPr>
          <p:nvPr>
            <p:ph type="sldNum" sz="quarter" idx="10"/>
          </p:nvPr>
        </p:nvSpPr>
        <p:spPr/>
        <p:txBody>
          <a:bodyPr/>
          <a:lstStyle/>
          <a:p>
            <a:fld id="{963E7BCB-BF38-40A2-86DF-63CB8A8755E6}" type="slidenum">
              <a:rPr lang="en-US" smtClean="0"/>
              <a:t>44</a:t>
            </a:fld>
            <a:endParaRPr lang="en-US"/>
          </a:p>
        </p:txBody>
      </p:sp>
    </p:spTree>
    <p:extLst>
      <p:ext uri="{BB962C8B-B14F-4D97-AF65-F5344CB8AC3E}">
        <p14:creationId xmlns:p14="http://schemas.microsoft.com/office/powerpoint/2010/main" val="31838360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[Photo is an Active Iowa informational booth at the local mall in Ottumwa]</a:t>
            </a:r>
            <a:endParaRPr lang="en-US"/>
          </a:p>
          <a:p>
            <a:endParaRPr lang="en-US"/>
          </a:p>
          <a:p>
            <a:r>
              <a:rPr lang="en-US" b="1"/>
              <a:t>SAY:  </a:t>
            </a:r>
            <a:r>
              <a:rPr lang="en-US"/>
              <a:t>If we haven’t received these</a:t>
            </a:r>
            <a:r>
              <a:rPr lang="en-US" baseline="0"/>
              <a:t> things yet, we will need them today before you leave!</a:t>
            </a:r>
            <a:r>
              <a:rPr lang="en-US"/>
              <a:t> </a:t>
            </a:r>
          </a:p>
          <a:p>
            <a:pPr defTabSz="931774">
              <a:defRPr/>
            </a:pPr>
            <a:r>
              <a:rPr lang="en-US" baseline="0"/>
              <a:t>Also, if you could give us some feedback on the cards we are handing out that would be greatly appreciated. </a:t>
            </a:r>
            <a:r>
              <a:rPr lang="en-US" b="0" baseline="0"/>
              <a:t>Your input can make a world of difference. No need to put your names on these, as they are anonymous feedback. Feel free to set them on the desk there face down when you are done.</a:t>
            </a:r>
            <a:endParaRPr lang="en-US" b="1"/>
          </a:p>
          <a:p>
            <a:r>
              <a:rPr lang="en-US" baseline="0"/>
              <a:t>Thank you all so much!</a:t>
            </a:r>
            <a:r>
              <a:rPr lang="en-US"/>
              <a:t> [The above should reflect what your program needs to collect from these individuals]</a:t>
            </a:r>
            <a:endParaRPr lang="en-US">
              <a:cs typeface="Calibri"/>
            </a:endParaRPr>
          </a:p>
        </p:txBody>
      </p:sp>
      <p:sp>
        <p:nvSpPr>
          <p:cNvPr id="4" name="Slide Number Placeholder 3"/>
          <p:cNvSpPr>
            <a:spLocks noGrp="1"/>
          </p:cNvSpPr>
          <p:nvPr>
            <p:ph type="sldNum" sz="quarter" idx="10"/>
          </p:nvPr>
        </p:nvSpPr>
        <p:spPr/>
        <p:txBody>
          <a:bodyPr/>
          <a:lstStyle/>
          <a:p>
            <a:fld id="{D18BD419-9627-4B0D-896A-4AE65D3F2DB8}" type="slidenum">
              <a:rPr lang="en-US" smtClean="0"/>
              <a:t>45</a:t>
            </a:fld>
            <a:endParaRPr lang="en-US"/>
          </a:p>
        </p:txBody>
      </p:sp>
    </p:spTree>
    <p:extLst>
      <p:ext uri="{BB962C8B-B14F-4D97-AF65-F5344CB8AC3E}">
        <p14:creationId xmlns:p14="http://schemas.microsoft.com/office/powerpoint/2010/main" val="32101280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a:t>
            </a:r>
            <a:r>
              <a:rPr lang="en-US"/>
              <a:t>: If</a:t>
            </a:r>
            <a:r>
              <a:rPr lang="en-US" baseline="0"/>
              <a:t> you ever have any questions of concerns in regards to the training, programming, or your position – Don’t hesitate to ask me! of us!</a:t>
            </a:r>
            <a:endParaRPr lang="en-US"/>
          </a:p>
        </p:txBody>
      </p:sp>
      <p:sp>
        <p:nvSpPr>
          <p:cNvPr id="4" name="Slide Number Placeholder 3"/>
          <p:cNvSpPr>
            <a:spLocks noGrp="1"/>
          </p:cNvSpPr>
          <p:nvPr>
            <p:ph type="sldNum" sz="quarter" idx="10"/>
          </p:nvPr>
        </p:nvSpPr>
        <p:spPr/>
        <p:txBody>
          <a:bodyPr/>
          <a:lstStyle/>
          <a:p>
            <a:fld id="{C9735582-B935-4E5B-8D2E-84D4CF67AE8F}" type="slidenum">
              <a:rPr lang="en-US" smtClean="0"/>
              <a:t>46</a:t>
            </a:fld>
            <a:endParaRPr lang="en-US"/>
          </a:p>
        </p:txBody>
      </p:sp>
    </p:spTree>
    <p:extLst>
      <p:ext uri="{BB962C8B-B14F-4D97-AF65-F5344CB8AC3E}">
        <p14:creationId xmlns:p14="http://schemas.microsoft.com/office/powerpoint/2010/main" val="42656659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a:t>SAY: </a:t>
            </a:r>
            <a:r>
              <a:rPr lang="en-US"/>
              <a:t>Thank you for taking</a:t>
            </a:r>
            <a:r>
              <a:rPr lang="en-US" baseline="0"/>
              <a:t> time out of your schedules to help us keep Iowa on the Move! Please stick around and </a:t>
            </a:r>
            <a:r>
              <a:rPr lang="en-US" b="0" baseline="0"/>
              <a:t>give us any feedback on the cards we have available to let us know what you liked, didn’t like, or what you would have liked to learn. Your input can make a world of difference. No need to put your names on these, as they are anonymous feedback. Feel free to set them on the desk there face down when you are done.</a:t>
            </a:r>
            <a:endParaRPr lang="en-US" b="1"/>
          </a:p>
        </p:txBody>
      </p:sp>
      <p:sp>
        <p:nvSpPr>
          <p:cNvPr id="4" name="Slide Number Placeholder 3"/>
          <p:cNvSpPr>
            <a:spLocks noGrp="1"/>
          </p:cNvSpPr>
          <p:nvPr>
            <p:ph type="sldNum" sz="quarter" idx="10"/>
          </p:nvPr>
        </p:nvSpPr>
        <p:spPr/>
        <p:txBody>
          <a:bodyPr/>
          <a:lstStyle/>
          <a:p>
            <a:fld id="{C9735582-B935-4E5B-8D2E-84D4CF67AE8F}" type="slidenum">
              <a:rPr lang="en-US" smtClean="0"/>
              <a:t>47</a:t>
            </a:fld>
            <a:endParaRPr lang="en-US"/>
          </a:p>
        </p:txBody>
      </p:sp>
    </p:spTree>
    <p:extLst>
      <p:ext uri="{BB962C8B-B14F-4D97-AF65-F5344CB8AC3E}">
        <p14:creationId xmlns:p14="http://schemas.microsoft.com/office/powerpoint/2010/main" val="2345776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a:t>SAY: </a:t>
            </a:r>
            <a:r>
              <a:rPr lang="en-US" baseline="0"/>
              <a:t>Next, we will be learning the intervention approaches and activities and tips you can use to help engage the community and your social network. The training objectives related to </a:t>
            </a:r>
            <a:r>
              <a:rPr lang="en-US"/>
              <a:t>Active Iowa </a:t>
            </a:r>
            <a:r>
              <a:rPr lang="en-US" baseline="0"/>
              <a:t>activities are [LIST OBJECTIVES].</a:t>
            </a:r>
            <a:endParaRPr lang="en-US"/>
          </a:p>
        </p:txBody>
      </p:sp>
      <p:sp>
        <p:nvSpPr>
          <p:cNvPr id="4" name="Slide Number Placeholder 3"/>
          <p:cNvSpPr>
            <a:spLocks noGrp="1"/>
          </p:cNvSpPr>
          <p:nvPr>
            <p:ph type="sldNum" sz="quarter" idx="10"/>
          </p:nvPr>
        </p:nvSpPr>
        <p:spPr/>
        <p:txBody>
          <a:bodyPr/>
          <a:lstStyle/>
          <a:p>
            <a:fld id="{B50374C7-2646-4E6E-AC6F-7FC61080EFEF}"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5688472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ASK</a:t>
            </a:r>
            <a:r>
              <a:rPr lang="en-US" dirty="0"/>
              <a:t>: So how much physical activity do adults need each week?</a:t>
            </a:r>
          </a:p>
          <a:p>
            <a:r>
              <a:rPr lang="en-US" dirty="0"/>
              <a:t>	Probe: How many minutes of physical activity? On how many </a:t>
            </a:r>
            <a:endParaRPr lang="en-US" dirty="0">
              <a:cs typeface="Calibri"/>
            </a:endParaRPr>
          </a:p>
          <a:p>
            <a:r>
              <a:rPr lang="en-US" dirty="0"/>
              <a:t>	days a week?</a:t>
            </a:r>
            <a:endParaRPr lang="en-US" dirty="0">
              <a:cs typeface="Calibri"/>
            </a:endParaRPr>
          </a:p>
          <a:p>
            <a:endParaRPr lang="en-US" b="1" dirty="0"/>
          </a:p>
          <a:p>
            <a:r>
              <a:rPr lang="en-US" b="1" dirty="0"/>
              <a:t>SAY</a:t>
            </a:r>
            <a:r>
              <a:rPr lang="en-US" dirty="0"/>
              <a:t>: The Centers for Disease Control and Prevention recommends need at least 150 minutes or two and half hours each week, if doing moderate-intensity aerobic activity </a:t>
            </a:r>
            <a:r>
              <a:rPr lang="en-US" b="1" u="sng" dirty="0"/>
              <a:t>OR </a:t>
            </a:r>
            <a:r>
              <a:rPr lang="en-US" dirty="0"/>
              <a:t>75 minutes or one hour and 15 minutes each week, if doing vigorous-intensity aerobic activity.  </a:t>
            </a:r>
            <a:endParaRPr lang="en-US" dirty="0">
              <a:cs typeface="Calibri"/>
            </a:endParaRPr>
          </a:p>
          <a:p>
            <a:endParaRPr lang="en-US" dirty="0"/>
          </a:p>
          <a:p>
            <a:r>
              <a:rPr lang="en-US" b="1" dirty="0"/>
              <a:t>CLICK FOR 2 DAYS OF MUSCLE STRENGTHENING ACTIVITES TO APPEAR</a:t>
            </a:r>
            <a:endParaRPr lang="en-US" b="1" dirty="0">
              <a:cs typeface="Calibri"/>
            </a:endParaRPr>
          </a:p>
          <a:p>
            <a:endParaRPr lang="en-US" dirty="0"/>
          </a:p>
          <a:p>
            <a:r>
              <a:rPr lang="en-US" dirty="0"/>
              <a:t>In addition to this, the CDC recommended that we do 2 days of muscle-strengthening activities each week.  In the next few slides we will be talking about the differences between moderate and vigorous activity and discussing muscle-strengthening activities. </a:t>
            </a:r>
            <a:endParaRPr lang="en-US" b="1" dirty="0"/>
          </a:p>
          <a:p>
            <a:endParaRPr lang="en-US" dirty="0">
              <a:cs typeface="Calibri"/>
            </a:endParaRPr>
          </a:p>
          <a:p>
            <a:r>
              <a:rPr lang="en-US" dirty="0">
                <a:cs typeface="Calibri"/>
              </a:rPr>
              <a:t>[Photos are from Active Ottumwa]</a:t>
            </a:r>
          </a:p>
        </p:txBody>
      </p:sp>
      <p:sp>
        <p:nvSpPr>
          <p:cNvPr id="4" name="Slide Number Placeholder 3"/>
          <p:cNvSpPr>
            <a:spLocks noGrp="1"/>
          </p:cNvSpPr>
          <p:nvPr>
            <p:ph type="sldNum" sz="quarter" idx="10"/>
          </p:nvPr>
        </p:nvSpPr>
        <p:spPr/>
        <p:txBody>
          <a:bodyPr/>
          <a:lstStyle/>
          <a:p>
            <a:fld id="{B50374C7-2646-4E6E-AC6F-7FC61080EFEF}" type="slidenum">
              <a:rPr lang="en-US" smtClean="0"/>
              <a:t>7</a:t>
            </a:fld>
            <a:endParaRPr lang="en-US"/>
          </a:p>
        </p:txBody>
      </p:sp>
    </p:spTree>
    <p:extLst>
      <p:ext uri="{BB962C8B-B14F-4D97-AF65-F5344CB8AC3E}">
        <p14:creationId xmlns:p14="http://schemas.microsoft.com/office/powerpoint/2010/main" val="2559602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596">
              <a:defRPr/>
            </a:pPr>
            <a:r>
              <a:rPr lang="en-US" b="1"/>
              <a:t>SAY: </a:t>
            </a:r>
            <a:r>
              <a:rPr lang="en-US"/>
              <a:t>150 minutes can seem like a lot of physical activity.  But if we break it down, 150 minutes is 2 ½ hours each week or 30 minutes of physical activity on five days a week. </a:t>
            </a:r>
          </a:p>
          <a:p>
            <a:pPr defTabSz="950596">
              <a:defRPr/>
            </a:pPr>
            <a:endParaRPr lang="en-US"/>
          </a:p>
          <a:p>
            <a:pPr defTabSz="950596">
              <a:defRPr/>
            </a:pPr>
            <a:r>
              <a:rPr lang="en-US" b="1"/>
              <a:t>ASK</a:t>
            </a:r>
            <a:r>
              <a:rPr lang="en-US"/>
              <a:t>: How many of you think you can achieve 30 minutes on 5 days each week?</a:t>
            </a:r>
          </a:p>
          <a:p>
            <a:pPr defTabSz="950596">
              <a:defRPr/>
            </a:pPr>
            <a:endParaRPr lang="en-US"/>
          </a:p>
          <a:p>
            <a:pPr defTabSz="950596">
              <a:defRPr/>
            </a:pPr>
            <a:r>
              <a:rPr lang="en-US" b="1"/>
              <a:t>SAY</a:t>
            </a:r>
            <a:r>
              <a:rPr lang="en-US"/>
              <a:t>: When you begin recruiting participants remind them that the first step is to start somewhere.  If the 30 minutes a day sounds like too much, you and participants can break it down even further to 10 minutes 3 times that day.  As long as you’re being physically active for at least 10 minutes at a time you can reap the benefits of being physically active. So encourage your participants to take baby steps.  If you help them create goals that are achievable, their confidence will as they begin to see improvement and reach their goals. As a PAL it is up to you to provide them with praise and encouragement to keep them motivated.  Ultimately, we want participants to return each week and form a healthy habit of meeting the CDC physical activity guidelines.    </a:t>
            </a:r>
          </a:p>
          <a:p>
            <a:pPr defTabSz="950596">
              <a:defRPr/>
            </a:pPr>
            <a:endParaRPr lang="en-US"/>
          </a:p>
          <a:p>
            <a:pPr defTabSz="950596">
              <a:defRPr/>
            </a:pPr>
            <a:r>
              <a:rPr lang="en-US"/>
              <a:t>It is important to remember however, the more time you spend being physically active, the more health benefits you will experience. </a:t>
            </a:r>
            <a:br>
              <a:rPr lang="en-US"/>
            </a:br>
            <a:r>
              <a:rPr lang="en-US"/>
              <a:t>If you go beyond the recommended minutes each week, you'll gain even more health benefits.</a:t>
            </a:r>
          </a:p>
          <a:p>
            <a:endParaRPr lang="en-US" b="1"/>
          </a:p>
        </p:txBody>
      </p:sp>
      <p:sp>
        <p:nvSpPr>
          <p:cNvPr id="4" name="Slide Number Placeholder 3"/>
          <p:cNvSpPr>
            <a:spLocks noGrp="1"/>
          </p:cNvSpPr>
          <p:nvPr>
            <p:ph type="sldNum" sz="quarter" idx="10"/>
          </p:nvPr>
        </p:nvSpPr>
        <p:spPr/>
        <p:txBody>
          <a:bodyPr/>
          <a:lstStyle/>
          <a:p>
            <a:fld id="{B50374C7-2646-4E6E-AC6F-7FC61080EFEF}" type="slidenum">
              <a:rPr lang="en-US" smtClean="0"/>
              <a:t>8</a:t>
            </a:fld>
            <a:endParaRPr lang="en-US"/>
          </a:p>
        </p:txBody>
      </p:sp>
    </p:spTree>
    <p:extLst>
      <p:ext uri="{BB962C8B-B14F-4D97-AF65-F5344CB8AC3E}">
        <p14:creationId xmlns:p14="http://schemas.microsoft.com/office/powerpoint/2010/main" val="39905333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ASK: What are the two types of activities we need to do again?</a:t>
            </a:r>
          </a:p>
          <a:p>
            <a:r>
              <a:rPr lang="en-US" b="1"/>
              <a:t>PAUSE</a:t>
            </a:r>
            <a:endParaRPr lang="en-US" b="1">
              <a:cs typeface="Calibri"/>
            </a:endParaRPr>
          </a:p>
          <a:p>
            <a:r>
              <a:rPr lang="en-US"/>
              <a:t>Again, to improve our health we need to do two types of physical activity, aerobic and muscle strengthening activities. First we will talk about aerobic activities and the two different levels of activity.</a:t>
            </a:r>
            <a:endParaRPr lang="en-US">
              <a:cs typeface="Calibri"/>
            </a:endParaRPr>
          </a:p>
          <a:p>
            <a:endParaRPr lang="en-US">
              <a:cs typeface="Calibri"/>
            </a:endParaRPr>
          </a:p>
          <a:p>
            <a:r>
              <a:rPr lang="en-US">
                <a:cs typeface="Calibri"/>
              </a:rPr>
              <a:t>[Photos are from Active Ottumwa]</a:t>
            </a:r>
          </a:p>
          <a:p>
            <a:endParaRPr lang="en-US">
              <a:cs typeface="Calibri"/>
            </a:endParaRPr>
          </a:p>
        </p:txBody>
      </p:sp>
      <p:sp>
        <p:nvSpPr>
          <p:cNvPr id="4" name="Slide Number Placeholder 3"/>
          <p:cNvSpPr>
            <a:spLocks noGrp="1"/>
          </p:cNvSpPr>
          <p:nvPr>
            <p:ph type="sldNum" sz="quarter" idx="10"/>
          </p:nvPr>
        </p:nvSpPr>
        <p:spPr/>
        <p:txBody>
          <a:bodyPr/>
          <a:lstStyle/>
          <a:p>
            <a:fld id="{B50374C7-2646-4E6E-AC6F-7FC61080EFEF}" type="slidenum">
              <a:rPr lang="en-US" smtClean="0"/>
              <a:t>9</a:t>
            </a:fld>
            <a:endParaRPr lang="en-US"/>
          </a:p>
        </p:txBody>
      </p:sp>
    </p:spTree>
    <p:extLst>
      <p:ext uri="{BB962C8B-B14F-4D97-AF65-F5344CB8AC3E}">
        <p14:creationId xmlns:p14="http://schemas.microsoft.com/office/powerpoint/2010/main" val="979756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a:t>
            </a:r>
            <a:r>
              <a:rPr lang="en-US" baseline="0"/>
              <a:t>  </a:t>
            </a:r>
            <a:r>
              <a:rPr lang="en-US"/>
              <a:t>Aerobic activities are also called endurance or cardio activities. During these exercises the body’s large muscles move in a rhythmic manner for a sustained period of time.</a:t>
            </a:r>
            <a:r>
              <a:rPr lang="en-US" baseline="0"/>
              <a:t> </a:t>
            </a:r>
            <a:r>
              <a:rPr lang="en-US"/>
              <a:t>These activities really get you breathing harder and your heart beating faster. When doing aerobic activities, there are two intensities or paces at which you can work. As mentioned earlier, you can do moderate-intensity or vigorous-intensity activities. </a:t>
            </a:r>
          </a:p>
        </p:txBody>
      </p:sp>
      <p:sp>
        <p:nvSpPr>
          <p:cNvPr id="4" name="Slide Number Placeholder 3"/>
          <p:cNvSpPr>
            <a:spLocks noGrp="1"/>
          </p:cNvSpPr>
          <p:nvPr>
            <p:ph type="sldNum" sz="quarter" idx="10"/>
          </p:nvPr>
        </p:nvSpPr>
        <p:spPr/>
        <p:txBody>
          <a:bodyPr/>
          <a:lstStyle/>
          <a:p>
            <a:fld id="{B50374C7-2646-4E6E-AC6F-7FC61080EFEF}" type="slidenum">
              <a:rPr lang="en-US" smtClean="0"/>
              <a:t>10</a:t>
            </a:fld>
            <a:endParaRPr lang="en-US"/>
          </a:p>
        </p:txBody>
      </p:sp>
    </p:spTree>
    <p:extLst>
      <p:ext uri="{BB962C8B-B14F-4D97-AF65-F5344CB8AC3E}">
        <p14:creationId xmlns:p14="http://schemas.microsoft.com/office/powerpoint/2010/main" val="3492489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dirty="0"/>
              <a:pPr/>
              <a:t>7/28/2023</a:t>
            </a:fld>
            <a:endParaRPr lang="en-US"/>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7/28/2023</a:t>
            </a:fld>
            <a:endParaRPr lang="en-US"/>
          </a:p>
        </p:txBody>
      </p:sp>
      <p:sp>
        <p:nvSpPr>
          <p:cNvPr id="5" name="Footer Placeholder 4"/>
          <p:cNvSpPr>
            <a:spLocks noGrp="1"/>
          </p:cNvSpPr>
          <p:nvPr>
            <p:ph type="ftr" sz="quarter" idx="11"/>
          </p:nvPr>
        </p:nvSpPr>
        <p:spPr>
          <a:xfrm>
            <a:off x="774923" y="5951811"/>
            <a:ext cx="7896279" cy="365125"/>
          </a:xfrm>
        </p:spPr>
        <p:txBody>
          <a:bodyPr/>
          <a:lstStyle/>
          <a:p>
            <a:endParaRPr lang="en-US"/>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dirty="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7/28/2023</a:t>
            </a:fld>
            <a:endParaRPr lang="en-US"/>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61BEF0D-F0BB-DE4B-95CE-6DB70DBA9567}" type="datetimeFigureOut">
              <a:rPr lang="en-US" dirty="0"/>
              <a:pPr/>
              <a:t>7/28/2023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7/28/2023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7/28/2023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7/28/2023</a:t>
            </a:fld>
            <a:endParaRPr lang="en-US"/>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7/28/2023</a:t>
            </a:fld>
            <a:endParaRPr lang="en-US"/>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a:t>
            </a:fld>
            <a:endParaRPr lang="en-US"/>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hyperlink" Target="http://www.cdc.gov/physicalactivity/basics/adults/index.htm"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hyperlink" Target="http://www.cdc.gov/physicalactivity/basics/adults/index.htm" TargetMode="External"/><Relationship Id="rId7"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5.sv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jpeg"/><Relationship Id="rId9"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3.svg"/><Relationship Id="rId11" Type="http://schemas.openxmlformats.org/officeDocument/2006/relationships/image" Target="../media/image28.jpe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hyperlink" Target="http://www.cdc.gov/physicalactivity/basics/adults/index.htm"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hyperlink" Target="http://drpeggymalone.com/proper-shoe-selection%20/" TargetMode="External"/><Relationship Id="rId7" Type="http://schemas.openxmlformats.org/officeDocument/2006/relationships/diagramQuickStyle" Target="../diagrams/quickStyle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29.jpeg"/><Relationship Id="rId4" Type="http://schemas.openxmlformats.org/officeDocument/2006/relationships/hyperlink" Target="http://www.webmd.com/fitness-exercise/guide/workout-injuries-prevention-and-treatment" TargetMode="External"/><Relationship Id="rId9" Type="http://schemas.microsoft.com/office/2007/relationships/diagramDrawing" Target="../diagrams/drawing2.xml"/></Relationships>
</file>

<file path=ppt/slides/_rels/slide15.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3" Type="http://schemas.openxmlformats.org/officeDocument/2006/relationships/hyperlink" Target="http://www.mayoclinic.org/healthy-lifestyle/fitness/in-depth/stretching/art-20047931" TargetMode="External"/><Relationship Id="rId7" Type="http://schemas.openxmlformats.org/officeDocument/2006/relationships/diagramColors" Target="../diagrams/colors3.xml"/><Relationship Id="rId12" Type="http://schemas.openxmlformats.org/officeDocument/2006/relationships/diagramColors" Target="../diagrams/colors4.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0" Type="http://schemas.openxmlformats.org/officeDocument/2006/relationships/diagramLayout" Target="../diagrams/layout4.xml"/><Relationship Id="rId4" Type="http://schemas.openxmlformats.org/officeDocument/2006/relationships/diagramData" Target="../diagrams/data3.xml"/><Relationship Id="rId9" Type="http://schemas.openxmlformats.org/officeDocument/2006/relationships/diagramData" Target="../diagrams/data4.xml"/></Relationships>
</file>

<file path=ppt/slides/_rels/slide16.xml.rels><?xml version="1.0" encoding="UTF-8" standalone="yes"?>
<Relationships xmlns="http://schemas.openxmlformats.org/package/2006/relationships"><Relationship Id="rId3" Type="http://schemas.openxmlformats.org/officeDocument/2006/relationships/hyperlink" Target="http://www.med.umich.edu/1libr/Mhealthy/TheImportanceofWaterWhileExercising.pdf"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30.png"/><Relationship Id="rId4" Type="http://schemas.openxmlformats.org/officeDocument/2006/relationships/hyperlink" Target="http://www.webmd.com/a-to-z-guides/dehydration-adults?page=4"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4.svg"/><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diagramColors" Target="../diagrams/colors5.xml"/><Relationship Id="rId11" Type="http://schemas.openxmlformats.org/officeDocument/2006/relationships/image" Target="../media/image19.svg"/><Relationship Id="rId5" Type="http://schemas.openxmlformats.org/officeDocument/2006/relationships/diagramQuickStyle" Target="../diagrams/quickStyle5.xml"/><Relationship Id="rId15" Type="http://schemas.openxmlformats.org/officeDocument/2006/relationships/image" Target="../media/image36.svg"/><Relationship Id="rId10" Type="http://schemas.openxmlformats.org/officeDocument/2006/relationships/image" Target="../media/image18.png"/><Relationship Id="rId4" Type="http://schemas.openxmlformats.org/officeDocument/2006/relationships/diagramLayout" Target="../diagrams/layout5.xml"/><Relationship Id="rId9" Type="http://schemas.openxmlformats.org/officeDocument/2006/relationships/image" Target="../media/image32.svg"/><Relationship Id="rId1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6.xml"/><Relationship Id="rId11" Type="http://schemas.openxmlformats.org/officeDocument/2006/relationships/image" Target="../media/image32.svg"/><Relationship Id="rId5" Type="http://schemas.openxmlformats.org/officeDocument/2006/relationships/diagramQuickStyle" Target="../diagrams/quickStyle6.xml"/><Relationship Id="rId10" Type="http://schemas.openxmlformats.org/officeDocument/2006/relationships/image" Target="../media/image31.png"/><Relationship Id="rId4" Type="http://schemas.openxmlformats.org/officeDocument/2006/relationships/diagramLayout" Target="../diagrams/layout6.xml"/><Relationship Id="rId9" Type="http://schemas.openxmlformats.org/officeDocument/2006/relationships/image" Target="../media/image19.svg"/></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hyperlink" Target="http://www.broomfieldenterprise.com/broomfield-news/ci_28277217/healthy-crowd-turns-out-broomfield-trail-adventure" TargetMode="External"/><Relationship Id="rId7" Type="http://schemas.openxmlformats.org/officeDocument/2006/relationships/diagramQuickStyle" Target="../diagrams/quickStyle7.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image" Target="../media/image43.jpeg"/><Relationship Id="rId9" Type="http://schemas.microsoft.com/office/2007/relationships/diagramDrawing" Target="../diagrams/drawing7.xml"/></Relationships>
</file>

<file path=ppt/slides/_rels/slide25.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 Id="rId9" Type="http://schemas.openxmlformats.org/officeDocument/2006/relationships/image" Target="../media/image36.svg"/></Relationships>
</file>

<file path=ppt/slides/_rels/slide26.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3" Type="http://schemas.openxmlformats.org/officeDocument/2006/relationships/diagramData" Target="../diagrams/data9.xml"/><Relationship Id="rId7" Type="http://schemas.microsoft.com/office/2007/relationships/diagramDrawing" Target="../diagrams/drawing9.xml"/><Relationship Id="rId12"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diagramColors" Target="../diagrams/colors9.xml"/><Relationship Id="rId11" Type="http://schemas.openxmlformats.org/officeDocument/2006/relationships/image" Target="../media/image47.png"/><Relationship Id="rId5" Type="http://schemas.openxmlformats.org/officeDocument/2006/relationships/diagramQuickStyle" Target="../diagrams/quickStyle9.xml"/><Relationship Id="rId10" Type="http://schemas.openxmlformats.org/officeDocument/2006/relationships/image" Target="../media/image46.png"/><Relationship Id="rId4" Type="http://schemas.openxmlformats.org/officeDocument/2006/relationships/diagramLayout" Target="../diagrams/layout9.xml"/><Relationship Id="rId9" Type="http://schemas.openxmlformats.org/officeDocument/2006/relationships/image" Target="../media/image45.png"/><Relationship Id="rId14" Type="http://schemas.openxmlformats.org/officeDocument/2006/relationships/image" Target="../media/image50.png"/></Relationships>
</file>

<file path=ppt/slides/_rels/slide27.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hyperlink" Target="https://www.cdc.gov/obesity/downloads/pa_2011_web.pdf" TargetMode="External"/><Relationship Id="rId7" Type="http://schemas.openxmlformats.org/officeDocument/2006/relationships/image" Target="../media/image52.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51.png"/><Relationship Id="rId5" Type="http://schemas.openxmlformats.org/officeDocument/2006/relationships/chart" Target="../charts/chart1.xml"/><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56.png"/><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58.png"/><Relationship Id="rId5" Type="http://schemas.openxmlformats.org/officeDocument/2006/relationships/image" Target="../media/image44.png"/><Relationship Id="rId4" Type="http://schemas.openxmlformats.org/officeDocument/2006/relationships/hyperlink" Target="https://www.cdc.gov/obesity/downloads/pa_2011_web.pdf"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60.png"/></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8" Type="http://schemas.openxmlformats.org/officeDocument/2006/relationships/hyperlink" Target="http://www.bases.org.uk/write/Documents/SES_EXPERT_3.pdf" TargetMode="External"/><Relationship Id="rId3" Type="http://schemas.openxmlformats.org/officeDocument/2006/relationships/image" Target="../media/image61.png"/><Relationship Id="rId7" Type="http://schemas.openxmlformats.org/officeDocument/2006/relationships/hyperlink" Target="https://www.grown.org/your-mindset-matters/" TargetMode="External"/><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63.png"/><Relationship Id="rId10" Type="http://schemas.openxmlformats.org/officeDocument/2006/relationships/image" Target="../media/image47.png"/><Relationship Id="rId4" Type="http://schemas.openxmlformats.org/officeDocument/2006/relationships/image" Target="../media/image62.png"/><Relationship Id="rId9" Type="http://schemas.openxmlformats.org/officeDocument/2006/relationships/image" Target="../media/image64.png"/></Relationships>
</file>

<file path=ppt/slides/_rels/slide34.xml.rels><?xml version="1.0" encoding="UTF-8" standalone="yes"?>
<Relationships xmlns="http://schemas.openxmlformats.org/package/2006/relationships"><Relationship Id="rId3" Type="http://schemas.openxmlformats.org/officeDocument/2006/relationships/hyperlink" Target="https://www.cdc.gov/obesity/downloads/pa_2011_web.pdf" TargetMode="External"/><Relationship Id="rId2" Type="http://schemas.openxmlformats.org/officeDocument/2006/relationships/notesSlide" Target="../notesSlides/notesSlide33.xml"/><Relationship Id="rId1" Type="http://schemas.openxmlformats.org/officeDocument/2006/relationships/slideLayout" Target="../slideLayouts/slideLayout4.xml"/><Relationship Id="rId5" Type="http://schemas.openxmlformats.org/officeDocument/2006/relationships/chart" Target="../charts/chart3.xml"/><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49.png"/><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45.png"/><Relationship Id="rId7" Type="http://schemas.openxmlformats.org/officeDocument/2006/relationships/diagramColors" Target="../diagrams/colors10.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png"/><Relationship Id="rId7" Type="http://schemas.openxmlformats.org/officeDocument/2006/relationships/image" Target="../media/image4.png"/><Relationship Id="rId12" Type="http://schemas.microsoft.com/office/2007/relationships/hdphoto" Target="../media/hdphoto5.wdp"/><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microsoft.com/office/2007/relationships/hdphoto" Target="../media/hdphoto2.wdp"/><Relationship Id="rId11" Type="http://schemas.openxmlformats.org/officeDocument/2006/relationships/image" Target="../media/image6.png"/><Relationship Id="rId5" Type="http://schemas.openxmlformats.org/officeDocument/2006/relationships/image" Target="../media/image3.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cdc.gov/physicalactivity/basics/adults/index.htm"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www.cdc.gov/physicalactivity/basics/adults/index.htm"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637AC-0870-32E3-8B3B-2ADA71A4C018}"/>
              </a:ext>
            </a:extLst>
          </p:cNvPr>
          <p:cNvSpPr>
            <a:spLocks noGrp="1"/>
          </p:cNvSpPr>
          <p:nvPr>
            <p:ph type="title"/>
          </p:nvPr>
        </p:nvSpPr>
        <p:spPr>
          <a:xfrm>
            <a:off x="581193" y="3580132"/>
            <a:ext cx="11029615" cy="1497507"/>
          </a:xfrm>
        </p:spPr>
        <p:txBody>
          <a:bodyPr/>
          <a:lstStyle/>
          <a:p>
            <a:r>
              <a:rPr lang="en-US" sz="5400">
                <a:solidFill>
                  <a:srgbClr val="679FC7"/>
                </a:solidFill>
                <a:latin typeface="Franklin Gothic Book"/>
                <a:ea typeface="+mj-lt"/>
                <a:cs typeface="+mj-lt"/>
              </a:rPr>
              <a:t>PAL Training Day #2</a:t>
            </a:r>
            <a:endParaRPr lang="en-US">
              <a:latin typeface="Franklin Gothic Book"/>
            </a:endParaRPr>
          </a:p>
        </p:txBody>
      </p:sp>
      <p:pic>
        <p:nvPicPr>
          <p:cNvPr id="4" name="Picture 4">
            <a:extLst>
              <a:ext uri="{FF2B5EF4-FFF2-40B4-BE49-F238E27FC236}">
                <a16:creationId xmlns:a16="http://schemas.microsoft.com/office/drawing/2014/main" id="{80BDBB00-62D1-2A8C-56EA-F3BD3CA225B1}"/>
              </a:ext>
            </a:extLst>
          </p:cNvPr>
          <p:cNvPicPr>
            <a:picLocks noChangeAspect="1"/>
          </p:cNvPicPr>
          <p:nvPr/>
        </p:nvPicPr>
        <p:blipFill>
          <a:blip r:embed="rId2"/>
          <a:stretch>
            <a:fillRect/>
          </a:stretch>
        </p:blipFill>
        <p:spPr>
          <a:xfrm>
            <a:off x="8873067" y="762224"/>
            <a:ext cx="2743200" cy="2059773"/>
          </a:xfrm>
          <a:prstGeom prst="rect">
            <a:avLst/>
          </a:prstGeom>
        </p:spPr>
      </p:pic>
    </p:spTree>
    <p:extLst>
      <p:ext uri="{BB962C8B-B14F-4D97-AF65-F5344CB8AC3E}">
        <p14:creationId xmlns:p14="http://schemas.microsoft.com/office/powerpoint/2010/main" val="42144152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5400" b="1">
                <a:effectLst>
                  <a:outerShdw blurRad="38100" dist="38100" dir="2700000" algn="tl">
                    <a:srgbClr val="000000">
                      <a:alpha val="43137"/>
                    </a:srgbClr>
                  </a:outerShdw>
                </a:effectLst>
                <a:latin typeface="Franklin Gothic Book" panose="020B0503020102020204" pitchFamily="34" charset="0"/>
              </a:rPr>
              <a:t>Aerobic Activity </a:t>
            </a:r>
          </a:p>
        </p:txBody>
      </p:sp>
      <p:sp>
        <p:nvSpPr>
          <p:cNvPr id="7" name="Content Placeholder 6"/>
          <p:cNvSpPr>
            <a:spLocks noGrp="1"/>
          </p:cNvSpPr>
          <p:nvPr>
            <p:ph sz="half" idx="1"/>
          </p:nvPr>
        </p:nvSpPr>
        <p:spPr/>
        <p:txBody>
          <a:bodyPr anchor="t">
            <a:noAutofit/>
          </a:bodyPr>
          <a:lstStyle/>
          <a:p>
            <a:pPr marL="305435" indent="-305435">
              <a:spcBef>
                <a:spcPts val="0"/>
              </a:spcBef>
              <a:spcAft>
                <a:spcPts val="1800"/>
              </a:spcAft>
            </a:pPr>
            <a:r>
              <a:rPr lang="en-US" sz="2400">
                <a:latin typeface="Franklin Gothic Book"/>
              </a:rPr>
              <a:t>Muscles move in rhythmic manner for sustained time-period</a:t>
            </a:r>
            <a:endParaRPr lang="en-US"/>
          </a:p>
          <a:p>
            <a:pPr marL="305435" indent="-305435">
              <a:spcBef>
                <a:spcPts val="0"/>
              </a:spcBef>
              <a:spcAft>
                <a:spcPts val="1800"/>
              </a:spcAft>
            </a:pPr>
            <a:r>
              <a:rPr lang="en-US" sz="2400">
                <a:latin typeface="Franklin Gothic Book"/>
              </a:rPr>
              <a:t>Breathing harder with a faster heartbeat</a:t>
            </a:r>
            <a:endParaRPr lang="en-US" sz="2400">
              <a:latin typeface="Franklin Gothic Book" panose="020B0503020102020204" pitchFamily="34" charset="0"/>
            </a:endParaRPr>
          </a:p>
          <a:p>
            <a:pPr marL="305435" indent="-305435">
              <a:spcBef>
                <a:spcPts val="0"/>
              </a:spcBef>
              <a:spcAft>
                <a:spcPts val="1800"/>
              </a:spcAft>
            </a:pPr>
            <a:r>
              <a:rPr lang="en-US" sz="2400">
                <a:latin typeface="Franklin Gothic Book"/>
              </a:rPr>
              <a:t>Two paces or intensities</a:t>
            </a:r>
          </a:p>
          <a:p>
            <a:pPr marL="899795" lvl="2" indent="-269875">
              <a:spcBef>
                <a:spcPts val="0"/>
              </a:spcBef>
              <a:spcAft>
                <a:spcPts val="1800"/>
              </a:spcAft>
            </a:pPr>
            <a:r>
              <a:rPr lang="en-US" sz="2200">
                <a:latin typeface="Franklin Gothic Book"/>
              </a:rPr>
              <a:t>Moderate-intensity</a:t>
            </a:r>
          </a:p>
          <a:p>
            <a:pPr marL="899795" lvl="2" indent="-269875">
              <a:spcBef>
                <a:spcPts val="0"/>
              </a:spcBef>
              <a:spcAft>
                <a:spcPts val="1800"/>
              </a:spcAft>
            </a:pPr>
            <a:r>
              <a:rPr lang="en-US" sz="2200">
                <a:latin typeface="Franklin Gothic Book"/>
              </a:rPr>
              <a:t>Vigorous-intensity</a:t>
            </a:r>
          </a:p>
        </p:txBody>
      </p:sp>
      <p:pic>
        <p:nvPicPr>
          <p:cNvPr id="3" name="Content Placeholder 2"/>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188075" y="2236523"/>
            <a:ext cx="5422900" cy="3615266"/>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544077" y="6581001"/>
            <a:ext cx="10919012" cy="246221"/>
          </a:xfrm>
          <a:prstGeom prst="rect">
            <a:avLst/>
          </a:prstGeom>
          <a:noFill/>
        </p:spPr>
        <p:txBody>
          <a:bodyPr wrap="square" rtlCol="0">
            <a:spAutoFit/>
          </a:bodyPr>
          <a:lstStyle/>
          <a:p>
            <a:r>
              <a:rPr lang="en-US" sz="1000">
                <a:latin typeface="Franklin Gothic Book" panose="020B0503020102020204" pitchFamily="34" charset="0"/>
              </a:rPr>
              <a:t>Centers for Disease Control and Prevention. (2015). </a:t>
            </a:r>
            <a:r>
              <a:rPr lang="en-US" sz="1000" i="1">
                <a:latin typeface="Franklin Gothic Book" panose="020B0503020102020204" pitchFamily="34" charset="0"/>
              </a:rPr>
              <a:t>How much physical activity do adults need? </a:t>
            </a:r>
            <a:r>
              <a:rPr lang="en-US" sz="1000">
                <a:latin typeface="Franklin Gothic Book" panose="020B0503020102020204" pitchFamily="34" charset="0"/>
              </a:rPr>
              <a:t>Retrieved from </a:t>
            </a:r>
            <a:r>
              <a:rPr lang="en-US" sz="1000">
                <a:latin typeface="Franklin Gothic Book" panose="020B0503020102020204" pitchFamily="34" charset="0"/>
                <a:hlinkClick r:id="rId4"/>
              </a:rPr>
              <a:t>http://www.cdc.gov/physicalactivity/basics/adults/index.htm</a:t>
            </a:r>
            <a:r>
              <a:rPr lang="en-US" sz="1000">
                <a:latin typeface="Franklin Gothic Book" panose="020B0503020102020204" pitchFamily="34" charset="0"/>
              </a:rPr>
              <a:t> </a:t>
            </a:r>
          </a:p>
        </p:txBody>
      </p:sp>
    </p:spTree>
    <p:extLst>
      <p:ext uri="{BB962C8B-B14F-4D97-AF65-F5344CB8AC3E}">
        <p14:creationId xmlns:p14="http://schemas.microsoft.com/office/powerpoint/2010/main" val="565480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a:effectLst>
                  <a:outerShdw blurRad="38100" dist="38100" dir="2700000" algn="tl">
                    <a:srgbClr val="000000">
                      <a:alpha val="43137"/>
                    </a:srgbClr>
                  </a:outerShdw>
                </a:effectLst>
                <a:latin typeface="Franklin Gothic Book" panose="020B0503020102020204" pitchFamily="34" charset="0"/>
              </a:rPr>
              <a:t>Moderate-Intensity</a:t>
            </a:r>
          </a:p>
        </p:txBody>
      </p:sp>
      <p:sp>
        <p:nvSpPr>
          <p:cNvPr id="6" name="TextBox 5"/>
          <p:cNvSpPr txBox="1"/>
          <p:nvPr/>
        </p:nvSpPr>
        <p:spPr>
          <a:xfrm>
            <a:off x="0" y="6581001"/>
            <a:ext cx="11917712" cy="246221"/>
          </a:xfrm>
          <a:prstGeom prst="rect">
            <a:avLst/>
          </a:prstGeom>
          <a:noFill/>
        </p:spPr>
        <p:txBody>
          <a:bodyPr wrap="square" rtlCol="0">
            <a:spAutoFit/>
          </a:bodyPr>
          <a:lstStyle/>
          <a:p>
            <a:r>
              <a:rPr lang="en-US" sz="1000">
                <a:latin typeface="Franklin Gothic Book" panose="020B0503020102020204" pitchFamily="34" charset="0"/>
              </a:rPr>
              <a:t>Centers for Disease Control and Prevention. (2015). </a:t>
            </a:r>
            <a:r>
              <a:rPr lang="en-US" sz="1000" i="1">
                <a:latin typeface="Franklin Gothic Book" panose="020B0503020102020204" pitchFamily="34" charset="0"/>
              </a:rPr>
              <a:t>How much physical activity do adults need? </a:t>
            </a:r>
            <a:r>
              <a:rPr lang="en-US" sz="1000">
                <a:latin typeface="Franklin Gothic Book" panose="020B0503020102020204" pitchFamily="34" charset="0"/>
              </a:rPr>
              <a:t>Retrieved from </a:t>
            </a:r>
            <a:r>
              <a:rPr lang="en-US" sz="1000">
                <a:latin typeface="Franklin Gothic Book" panose="020B0503020102020204" pitchFamily="34" charset="0"/>
                <a:hlinkClick r:id="rId3"/>
              </a:rPr>
              <a:t>http://www.cdc.gov/physicalactivity/basics/adults/index.htm</a:t>
            </a:r>
            <a:r>
              <a:rPr lang="en-US" sz="1000">
                <a:latin typeface="Franklin Gothic Book" panose="020B0503020102020204" pitchFamily="34" charset="0"/>
              </a:rPr>
              <a:t> </a:t>
            </a:r>
          </a:p>
        </p:txBody>
      </p:sp>
      <p:grpSp>
        <p:nvGrpSpPr>
          <p:cNvPr id="5" name="Group 4"/>
          <p:cNvGrpSpPr/>
          <p:nvPr/>
        </p:nvGrpSpPr>
        <p:grpSpPr>
          <a:xfrm>
            <a:off x="-361086" y="2294881"/>
            <a:ext cx="5290438" cy="4843106"/>
            <a:chOff x="1089348" y="2090436"/>
            <a:chExt cx="4013767" cy="3731020"/>
          </a:xfrm>
        </p:grpSpPr>
        <p:sp>
          <p:nvSpPr>
            <p:cNvPr id="7" name="Freeform 6"/>
            <p:cNvSpPr/>
            <p:nvPr/>
          </p:nvSpPr>
          <p:spPr>
            <a:xfrm>
              <a:off x="2859420" y="2090436"/>
              <a:ext cx="969993" cy="1114935"/>
            </a:xfrm>
            <a:custGeom>
              <a:avLst/>
              <a:gdLst>
                <a:gd name="connsiteX0" fmla="*/ 0 w 1114935"/>
                <a:gd name="connsiteY0" fmla="*/ 484997 h 969993"/>
                <a:gd name="connsiteX1" fmla="*/ 242498 w 1114935"/>
                <a:gd name="connsiteY1" fmla="*/ 0 h 969993"/>
                <a:gd name="connsiteX2" fmla="*/ 872437 w 1114935"/>
                <a:gd name="connsiteY2" fmla="*/ 0 h 969993"/>
                <a:gd name="connsiteX3" fmla="*/ 1114935 w 1114935"/>
                <a:gd name="connsiteY3" fmla="*/ 484997 h 969993"/>
                <a:gd name="connsiteX4" fmla="*/ 872437 w 1114935"/>
                <a:gd name="connsiteY4" fmla="*/ 969993 h 969993"/>
                <a:gd name="connsiteX5" fmla="*/ 242498 w 1114935"/>
                <a:gd name="connsiteY5" fmla="*/ 969993 h 969993"/>
                <a:gd name="connsiteX6" fmla="*/ 0 w 1114935"/>
                <a:gd name="connsiteY6" fmla="*/ 484997 h 96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4935" h="969993">
                  <a:moveTo>
                    <a:pt x="557467" y="0"/>
                  </a:moveTo>
                  <a:lnTo>
                    <a:pt x="1114934" y="210973"/>
                  </a:lnTo>
                  <a:lnTo>
                    <a:pt x="1114934" y="759020"/>
                  </a:lnTo>
                  <a:lnTo>
                    <a:pt x="557467" y="969993"/>
                  </a:lnTo>
                  <a:lnTo>
                    <a:pt x="1" y="759020"/>
                  </a:lnTo>
                  <a:lnTo>
                    <a:pt x="1" y="210973"/>
                  </a:lnTo>
                  <a:lnTo>
                    <a:pt x="557467"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877" tIns="219464" rIns="196877" bIns="219464" numCol="1" spcCol="1270" anchor="ctr" anchorCtr="0">
              <a:noAutofit/>
            </a:bodyPr>
            <a:lstStyle/>
            <a:p>
              <a:pPr lvl="0" algn="ctr" defTabSz="533400">
                <a:lnSpc>
                  <a:spcPct val="90000"/>
                </a:lnSpc>
                <a:spcBef>
                  <a:spcPct val="0"/>
                </a:spcBef>
                <a:spcAft>
                  <a:spcPct val="35000"/>
                </a:spcAft>
              </a:pPr>
              <a:r>
                <a:rPr lang="en-US" sz="1600" kern="1200">
                  <a:latin typeface="Franklin Gothic Book" panose="020B0503020102020204" pitchFamily="34" charset="0"/>
                </a:rPr>
                <a:t>Brisk walking</a:t>
              </a:r>
            </a:p>
          </p:txBody>
        </p:sp>
        <p:sp>
          <p:nvSpPr>
            <p:cNvPr id="9" name="Rectangle 8"/>
            <p:cNvSpPr/>
            <p:nvPr/>
          </p:nvSpPr>
          <p:spPr>
            <a:xfrm>
              <a:off x="3858848" y="2313424"/>
              <a:ext cx="1244267" cy="66896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3" name="Freeform 12"/>
            <p:cNvSpPr/>
            <p:nvPr/>
          </p:nvSpPr>
          <p:spPr>
            <a:xfrm>
              <a:off x="2333616" y="3036793"/>
              <a:ext cx="969993" cy="1114935"/>
            </a:xfrm>
            <a:custGeom>
              <a:avLst/>
              <a:gdLst>
                <a:gd name="connsiteX0" fmla="*/ 0 w 1114935"/>
                <a:gd name="connsiteY0" fmla="*/ 484997 h 969993"/>
                <a:gd name="connsiteX1" fmla="*/ 242498 w 1114935"/>
                <a:gd name="connsiteY1" fmla="*/ 0 h 969993"/>
                <a:gd name="connsiteX2" fmla="*/ 872437 w 1114935"/>
                <a:gd name="connsiteY2" fmla="*/ 0 h 969993"/>
                <a:gd name="connsiteX3" fmla="*/ 1114935 w 1114935"/>
                <a:gd name="connsiteY3" fmla="*/ 484997 h 969993"/>
                <a:gd name="connsiteX4" fmla="*/ 872437 w 1114935"/>
                <a:gd name="connsiteY4" fmla="*/ 969993 h 969993"/>
                <a:gd name="connsiteX5" fmla="*/ 242498 w 1114935"/>
                <a:gd name="connsiteY5" fmla="*/ 969993 h 969993"/>
                <a:gd name="connsiteX6" fmla="*/ 0 w 1114935"/>
                <a:gd name="connsiteY6" fmla="*/ 484997 h 96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4935" h="969993">
                  <a:moveTo>
                    <a:pt x="557467" y="0"/>
                  </a:moveTo>
                  <a:lnTo>
                    <a:pt x="1114934" y="210973"/>
                  </a:lnTo>
                  <a:lnTo>
                    <a:pt x="1114934" y="759020"/>
                  </a:lnTo>
                  <a:lnTo>
                    <a:pt x="557467" y="969993"/>
                  </a:lnTo>
                  <a:lnTo>
                    <a:pt x="1" y="759020"/>
                  </a:lnTo>
                  <a:lnTo>
                    <a:pt x="1" y="210973"/>
                  </a:lnTo>
                  <a:lnTo>
                    <a:pt x="557467"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877" tIns="219464" rIns="196877" bIns="219464" numCol="1" spcCol="1270" anchor="ctr" anchorCtr="0">
              <a:noAutofit/>
            </a:bodyPr>
            <a:lstStyle/>
            <a:p>
              <a:pPr lvl="0" algn="ctr" defTabSz="533400">
                <a:lnSpc>
                  <a:spcPct val="90000"/>
                </a:lnSpc>
                <a:spcBef>
                  <a:spcPct val="0"/>
                </a:spcBef>
                <a:spcAft>
                  <a:spcPct val="35000"/>
                </a:spcAft>
              </a:pPr>
              <a:r>
                <a:rPr lang="en-US" sz="1550" kern="1200">
                  <a:latin typeface="Franklin Gothic Book" panose="020B0503020102020204" pitchFamily="34" charset="0"/>
                </a:rPr>
                <a:t>Water aerobics</a:t>
              </a:r>
            </a:p>
          </p:txBody>
        </p:sp>
        <p:sp>
          <p:nvSpPr>
            <p:cNvPr id="14" name="Rectangle 13"/>
            <p:cNvSpPr/>
            <p:nvPr/>
          </p:nvSpPr>
          <p:spPr>
            <a:xfrm>
              <a:off x="1089348" y="3259781"/>
              <a:ext cx="1204130" cy="66896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6" name="Freeform 15"/>
            <p:cNvSpPr/>
            <p:nvPr/>
          </p:nvSpPr>
          <p:spPr>
            <a:xfrm>
              <a:off x="2859420" y="3983151"/>
              <a:ext cx="969993" cy="1114935"/>
            </a:xfrm>
            <a:custGeom>
              <a:avLst/>
              <a:gdLst>
                <a:gd name="connsiteX0" fmla="*/ 0 w 1114935"/>
                <a:gd name="connsiteY0" fmla="*/ 484997 h 969993"/>
                <a:gd name="connsiteX1" fmla="*/ 242498 w 1114935"/>
                <a:gd name="connsiteY1" fmla="*/ 0 h 969993"/>
                <a:gd name="connsiteX2" fmla="*/ 872437 w 1114935"/>
                <a:gd name="connsiteY2" fmla="*/ 0 h 969993"/>
                <a:gd name="connsiteX3" fmla="*/ 1114935 w 1114935"/>
                <a:gd name="connsiteY3" fmla="*/ 484997 h 969993"/>
                <a:gd name="connsiteX4" fmla="*/ 872437 w 1114935"/>
                <a:gd name="connsiteY4" fmla="*/ 969993 h 969993"/>
                <a:gd name="connsiteX5" fmla="*/ 242498 w 1114935"/>
                <a:gd name="connsiteY5" fmla="*/ 969993 h 969993"/>
                <a:gd name="connsiteX6" fmla="*/ 0 w 1114935"/>
                <a:gd name="connsiteY6" fmla="*/ 484997 h 96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4935" h="969993">
                  <a:moveTo>
                    <a:pt x="557467" y="0"/>
                  </a:moveTo>
                  <a:lnTo>
                    <a:pt x="1114934" y="210973"/>
                  </a:lnTo>
                  <a:lnTo>
                    <a:pt x="1114934" y="759020"/>
                  </a:lnTo>
                  <a:lnTo>
                    <a:pt x="557467" y="969993"/>
                  </a:lnTo>
                  <a:lnTo>
                    <a:pt x="1" y="759020"/>
                  </a:lnTo>
                  <a:lnTo>
                    <a:pt x="1" y="210973"/>
                  </a:lnTo>
                  <a:lnTo>
                    <a:pt x="557467"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877" tIns="219464" rIns="196877" bIns="219464" numCol="1" spcCol="1270" anchor="ctr" anchorCtr="0">
              <a:noAutofit/>
            </a:bodyPr>
            <a:lstStyle/>
            <a:p>
              <a:pPr lvl="0" algn="ctr" defTabSz="533400">
                <a:lnSpc>
                  <a:spcPct val="90000"/>
                </a:lnSpc>
                <a:spcBef>
                  <a:spcPct val="0"/>
                </a:spcBef>
                <a:spcAft>
                  <a:spcPct val="35000"/>
                </a:spcAft>
              </a:pPr>
              <a:r>
                <a:rPr lang="en-US" sz="1600" kern="1200">
                  <a:latin typeface="Franklin Gothic Book" panose="020B0503020102020204" pitchFamily="34" charset="0"/>
                </a:rPr>
                <a:t>Riding a bike</a:t>
              </a:r>
            </a:p>
          </p:txBody>
        </p:sp>
        <p:sp>
          <p:nvSpPr>
            <p:cNvPr id="17" name="Rectangle 16"/>
            <p:cNvSpPr/>
            <p:nvPr/>
          </p:nvSpPr>
          <p:spPr>
            <a:xfrm>
              <a:off x="3858848" y="4206138"/>
              <a:ext cx="1244267" cy="66896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0" name="Rectangle 19"/>
            <p:cNvSpPr/>
            <p:nvPr/>
          </p:nvSpPr>
          <p:spPr>
            <a:xfrm>
              <a:off x="1089348" y="5152495"/>
              <a:ext cx="1204130" cy="668961"/>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pSp>
      <p:pic>
        <p:nvPicPr>
          <p:cNvPr id="29" name="Content Placeholder 28"/>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5304683" y="2294880"/>
            <a:ext cx="6391125" cy="3515119"/>
          </a:xfrm>
        </p:spPr>
      </p:pic>
      <p:pic>
        <p:nvPicPr>
          <p:cNvPr id="4" name="Graphic 3" descr="Water polo with solid fill">
            <a:extLst>
              <a:ext uri="{FF2B5EF4-FFF2-40B4-BE49-F238E27FC236}">
                <a16:creationId xmlns:a16="http://schemas.microsoft.com/office/drawing/2014/main" id="{5CD3680B-199B-4E30-B52F-783C82353C3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11645" y="3617869"/>
            <a:ext cx="914400" cy="914400"/>
          </a:xfrm>
          <a:prstGeom prst="rect">
            <a:avLst/>
          </a:prstGeom>
        </p:spPr>
      </p:pic>
      <p:pic>
        <p:nvPicPr>
          <p:cNvPr id="10" name="Graphic 9" descr="Cycling with solid fill">
            <a:extLst>
              <a:ext uri="{FF2B5EF4-FFF2-40B4-BE49-F238E27FC236}">
                <a16:creationId xmlns:a16="http://schemas.microsoft.com/office/drawing/2014/main" id="{16AD5C26-E886-4724-AD72-CC1E3A8DFA5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363201" y="4895599"/>
            <a:ext cx="914400" cy="914400"/>
          </a:xfrm>
          <a:prstGeom prst="rect">
            <a:avLst/>
          </a:prstGeom>
        </p:spPr>
      </p:pic>
      <p:pic>
        <p:nvPicPr>
          <p:cNvPr id="12" name="Graphic 11" descr="Walk with solid fill">
            <a:extLst>
              <a:ext uri="{FF2B5EF4-FFF2-40B4-BE49-F238E27FC236}">
                <a16:creationId xmlns:a16="http://schemas.microsoft.com/office/drawing/2014/main" id="{AC0EB5C9-9FFA-4A08-95B2-3FFEA8A25B3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363201" y="2273569"/>
            <a:ext cx="914400" cy="914400"/>
          </a:xfrm>
          <a:prstGeom prst="rect">
            <a:avLst/>
          </a:prstGeom>
        </p:spPr>
      </p:pic>
    </p:spTree>
    <p:extLst>
      <p:ext uri="{BB962C8B-B14F-4D97-AF65-F5344CB8AC3E}">
        <p14:creationId xmlns:p14="http://schemas.microsoft.com/office/powerpoint/2010/main" val="38870172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a:effectLst>
                  <a:outerShdw blurRad="38100" dist="38100" dir="2700000" algn="tl">
                    <a:srgbClr val="000000">
                      <a:alpha val="43137"/>
                    </a:srgbClr>
                  </a:outerShdw>
                </a:effectLst>
                <a:latin typeface="Franklin Gothic Book" panose="020B0503020102020204" pitchFamily="34" charset="0"/>
              </a:rPr>
              <a:t>Vigorous-Intensity</a:t>
            </a:r>
          </a:p>
        </p:txBody>
      </p:sp>
      <p:sp>
        <p:nvSpPr>
          <p:cNvPr id="6" name="TextBox 5"/>
          <p:cNvSpPr txBox="1"/>
          <p:nvPr/>
        </p:nvSpPr>
        <p:spPr>
          <a:xfrm>
            <a:off x="0" y="6581001"/>
            <a:ext cx="11917712" cy="246221"/>
          </a:xfrm>
          <a:prstGeom prst="rect">
            <a:avLst/>
          </a:prstGeom>
          <a:noFill/>
        </p:spPr>
        <p:txBody>
          <a:bodyPr wrap="square" rtlCol="0">
            <a:spAutoFit/>
          </a:bodyPr>
          <a:lstStyle/>
          <a:p>
            <a:r>
              <a:rPr lang="en-US" sz="1000">
                <a:latin typeface="Franklin Gothic Book" panose="020B0503020102020204" pitchFamily="34" charset="0"/>
              </a:rPr>
              <a:t>Centers for Disease Control and Prevention. (2015). </a:t>
            </a:r>
            <a:r>
              <a:rPr lang="en-US" sz="1000" i="1">
                <a:latin typeface="Franklin Gothic Book" panose="020B0503020102020204" pitchFamily="34" charset="0"/>
              </a:rPr>
              <a:t>How much physical activity do adults need? </a:t>
            </a:r>
            <a:r>
              <a:rPr lang="en-US" sz="1000">
                <a:latin typeface="Franklin Gothic Book" panose="020B0503020102020204" pitchFamily="34" charset="0"/>
              </a:rPr>
              <a:t>Retrieved from http://www.cdc.gov/physicalactivity/basics/adults/index.htm</a:t>
            </a:r>
          </a:p>
        </p:txBody>
      </p:sp>
      <p:grpSp>
        <p:nvGrpSpPr>
          <p:cNvPr id="20" name="Group 19"/>
          <p:cNvGrpSpPr/>
          <p:nvPr/>
        </p:nvGrpSpPr>
        <p:grpSpPr>
          <a:xfrm>
            <a:off x="6003583" y="2177364"/>
            <a:ext cx="5629394" cy="4218294"/>
            <a:chOff x="6003583" y="2177364"/>
            <a:chExt cx="5629394" cy="4218294"/>
          </a:xfrm>
        </p:grpSpPr>
        <p:sp>
          <p:nvSpPr>
            <p:cNvPr id="21" name="Freeform 20"/>
            <p:cNvSpPr/>
            <p:nvPr/>
          </p:nvSpPr>
          <p:spPr>
            <a:xfrm>
              <a:off x="8486145" y="2177364"/>
              <a:ext cx="1360438" cy="1563721"/>
            </a:xfrm>
            <a:custGeom>
              <a:avLst/>
              <a:gdLst>
                <a:gd name="connsiteX0" fmla="*/ 0 w 1563720"/>
                <a:gd name="connsiteY0" fmla="*/ 680219 h 1360437"/>
                <a:gd name="connsiteX1" fmla="*/ 340109 w 1563720"/>
                <a:gd name="connsiteY1" fmla="*/ 0 h 1360437"/>
                <a:gd name="connsiteX2" fmla="*/ 1223611 w 1563720"/>
                <a:gd name="connsiteY2" fmla="*/ 0 h 1360437"/>
                <a:gd name="connsiteX3" fmla="*/ 1563720 w 1563720"/>
                <a:gd name="connsiteY3" fmla="*/ 680219 h 1360437"/>
                <a:gd name="connsiteX4" fmla="*/ 1223611 w 1563720"/>
                <a:gd name="connsiteY4" fmla="*/ 1360437 h 1360437"/>
                <a:gd name="connsiteX5" fmla="*/ 340109 w 1563720"/>
                <a:gd name="connsiteY5" fmla="*/ 1360437 h 1360437"/>
                <a:gd name="connsiteX6" fmla="*/ 0 w 1563720"/>
                <a:gd name="connsiteY6" fmla="*/ 680219 h 1360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3720" h="1360437">
                  <a:moveTo>
                    <a:pt x="781859" y="0"/>
                  </a:moveTo>
                  <a:lnTo>
                    <a:pt x="1563719" y="295895"/>
                  </a:lnTo>
                  <a:lnTo>
                    <a:pt x="1563719" y="1064542"/>
                  </a:lnTo>
                  <a:lnTo>
                    <a:pt x="781859" y="1360437"/>
                  </a:lnTo>
                  <a:lnTo>
                    <a:pt x="1" y="1064542"/>
                  </a:lnTo>
                  <a:lnTo>
                    <a:pt x="1" y="295895"/>
                  </a:lnTo>
                  <a:lnTo>
                    <a:pt x="781859"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5341" tIns="297021" rIns="265342" bIns="297020" numCol="1" spcCol="1270" anchor="ctr" anchorCtr="0">
              <a:noAutofit/>
            </a:bodyPr>
            <a:lstStyle/>
            <a:p>
              <a:pPr lvl="0" algn="ctr" defTabSz="622300">
                <a:lnSpc>
                  <a:spcPct val="90000"/>
                </a:lnSpc>
                <a:spcBef>
                  <a:spcPct val="0"/>
                </a:spcBef>
                <a:spcAft>
                  <a:spcPct val="35000"/>
                </a:spcAft>
              </a:pPr>
              <a:r>
                <a:rPr lang="en-US" sz="1450" kern="1200">
                  <a:latin typeface="Franklin Gothic Book" panose="020B0503020102020204" pitchFamily="34" charset="0"/>
                </a:rPr>
                <a:t>Jogging or running</a:t>
              </a:r>
            </a:p>
          </p:txBody>
        </p:sp>
        <p:sp>
          <p:nvSpPr>
            <p:cNvPr id="22" name="Rectangle 21"/>
            <p:cNvSpPr/>
            <p:nvPr/>
          </p:nvSpPr>
          <p:spPr>
            <a:xfrm>
              <a:off x="9887865" y="2490109"/>
              <a:ext cx="1745112" cy="93823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4" name="Freeform 23"/>
            <p:cNvSpPr/>
            <p:nvPr/>
          </p:nvSpPr>
          <p:spPr>
            <a:xfrm>
              <a:off x="7748694" y="3504650"/>
              <a:ext cx="1360438" cy="1563721"/>
            </a:xfrm>
            <a:custGeom>
              <a:avLst/>
              <a:gdLst>
                <a:gd name="connsiteX0" fmla="*/ 0 w 1563720"/>
                <a:gd name="connsiteY0" fmla="*/ 680219 h 1360437"/>
                <a:gd name="connsiteX1" fmla="*/ 340109 w 1563720"/>
                <a:gd name="connsiteY1" fmla="*/ 0 h 1360437"/>
                <a:gd name="connsiteX2" fmla="*/ 1223611 w 1563720"/>
                <a:gd name="connsiteY2" fmla="*/ 0 h 1360437"/>
                <a:gd name="connsiteX3" fmla="*/ 1563720 w 1563720"/>
                <a:gd name="connsiteY3" fmla="*/ 680219 h 1360437"/>
                <a:gd name="connsiteX4" fmla="*/ 1223611 w 1563720"/>
                <a:gd name="connsiteY4" fmla="*/ 1360437 h 1360437"/>
                <a:gd name="connsiteX5" fmla="*/ 340109 w 1563720"/>
                <a:gd name="connsiteY5" fmla="*/ 1360437 h 1360437"/>
                <a:gd name="connsiteX6" fmla="*/ 0 w 1563720"/>
                <a:gd name="connsiteY6" fmla="*/ 680219 h 1360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3720" h="1360437">
                  <a:moveTo>
                    <a:pt x="781859" y="0"/>
                  </a:moveTo>
                  <a:lnTo>
                    <a:pt x="1563719" y="295895"/>
                  </a:lnTo>
                  <a:lnTo>
                    <a:pt x="1563719" y="1064542"/>
                  </a:lnTo>
                  <a:lnTo>
                    <a:pt x="781859" y="1360437"/>
                  </a:lnTo>
                  <a:lnTo>
                    <a:pt x="1" y="1064542"/>
                  </a:lnTo>
                  <a:lnTo>
                    <a:pt x="1" y="295895"/>
                  </a:lnTo>
                  <a:lnTo>
                    <a:pt x="781859"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5341" tIns="297021" rIns="265342" bIns="297020" numCol="1" spcCol="1270" anchor="ctr" anchorCtr="0">
              <a:noAutofit/>
            </a:bodyPr>
            <a:lstStyle/>
            <a:p>
              <a:pPr lvl="0" algn="ctr" defTabSz="622300">
                <a:lnSpc>
                  <a:spcPct val="90000"/>
                </a:lnSpc>
                <a:spcBef>
                  <a:spcPct val="0"/>
                </a:spcBef>
                <a:spcAft>
                  <a:spcPct val="35000"/>
                </a:spcAft>
              </a:pPr>
              <a:r>
                <a:rPr lang="en-US" sz="1450" kern="1200">
                  <a:latin typeface="Franklin Gothic Book" panose="020B0503020102020204" pitchFamily="34" charset="0"/>
                </a:rPr>
                <a:t>Swimming laps</a:t>
              </a:r>
            </a:p>
          </p:txBody>
        </p:sp>
        <p:sp>
          <p:nvSpPr>
            <p:cNvPr id="25" name="Rectangle 24"/>
            <p:cNvSpPr/>
            <p:nvPr/>
          </p:nvSpPr>
          <p:spPr>
            <a:xfrm>
              <a:off x="6003583" y="3817395"/>
              <a:ext cx="1688818" cy="938232"/>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7" name="Freeform 26"/>
            <p:cNvSpPr/>
            <p:nvPr/>
          </p:nvSpPr>
          <p:spPr>
            <a:xfrm>
              <a:off x="8486145" y="4831937"/>
              <a:ext cx="1360438" cy="1563721"/>
            </a:xfrm>
            <a:custGeom>
              <a:avLst/>
              <a:gdLst>
                <a:gd name="connsiteX0" fmla="*/ 0 w 1563720"/>
                <a:gd name="connsiteY0" fmla="*/ 680219 h 1360437"/>
                <a:gd name="connsiteX1" fmla="*/ 340109 w 1563720"/>
                <a:gd name="connsiteY1" fmla="*/ 0 h 1360437"/>
                <a:gd name="connsiteX2" fmla="*/ 1223611 w 1563720"/>
                <a:gd name="connsiteY2" fmla="*/ 0 h 1360437"/>
                <a:gd name="connsiteX3" fmla="*/ 1563720 w 1563720"/>
                <a:gd name="connsiteY3" fmla="*/ 680219 h 1360437"/>
                <a:gd name="connsiteX4" fmla="*/ 1223611 w 1563720"/>
                <a:gd name="connsiteY4" fmla="*/ 1360437 h 1360437"/>
                <a:gd name="connsiteX5" fmla="*/ 340109 w 1563720"/>
                <a:gd name="connsiteY5" fmla="*/ 1360437 h 1360437"/>
                <a:gd name="connsiteX6" fmla="*/ 0 w 1563720"/>
                <a:gd name="connsiteY6" fmla="*/ 680219 h 1360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3720" h="1360437">
                  <a:moveTo>
                    <a:pt x="781859" y="0"/>
                  </a:moveTo>
                  <a:lnTo>
                    <a:pt x="1563719" y="295895"/>
                  </a:lnTo>
                  <a:lnTo>
                    <a:pt x="1563719" y="1064542"/>
                  </a:lnTo>
                  <a:lnTo>
                    <a:pt x="781859" y="1360437"/>
                  </a:lnTo>
                  <a:lnTo>
                    <a:pt x="1" y="1064542"/>
                  </a:lnTo>
                  <a:lnTo>
                    <a:pt x="1" y="295895"/>
                  </a:lnTo>
                  <a:lnTo>
                    <a:pt x="781859"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5341" tIns="297021" rIns="265342" bIns="297020" numCol="1" spcCol="1270" anchor="ctr" anchorCtr="0">
              <a:noAutofit/>
            </a:bodyPr>
            <a:lstStyle/>
            <a:p>
              <a:pPr lvl="0" algn="ctr" defTabSz="622300">
                <a:lnSpc>
                  <a:spcPct val="90000"/>
                </a:lnSpc>
                <a:spcBef>
                  <a:spcPct val="0"/>
                </a:spcBef>
                <a:spcAft>
                  <a:spcPct val="35000"/>
                </a:spcAft>
              </a:pPr>
              <a:r>
                <a:rPr lang="en-US" sz="1450" kern="1200">
                  <a:latin typeface="Franklin Gothic Book" panose="020B0503020102020204" pitchFamily="34" charset="0"/>
                </a:rPr>
                <a:t>Playing sports</a:t>
              </a:r>
            </a:p>
          </p:txBody>
        </p:sp>
      </p:grpSp>
      <p:pic>
        <p:nvPicPr>
          <p:cNvPr id="5" name="Graphic 4" descr="Run with solid fill">
            <a:extLst>
              <a:ext uri="{FF2B5EF4-FFF2-40B4-BE49-F238E27FC236}">
                <a16:creationId xmlns:a16="http://schemas.microsoft.com/office/drawing/2014/main" id="{74AE4BD4-F0DA-4005-A669-62A872F3FC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87865" y="1987280"/>
            <a:ext cx="1307040" cy="1307040"/>
          </a:xfrm>
          <a:prstGeom prst="rect">
            <a:avLst/>
          </a:prstGeom>
        </p:spPr>
      </p:pic>
      <p:pic>
        <p:nvPicPr>
          <p:cNvPr id="8" name="Graphic 7" descr="Swimming with solid fill">
            <a:extLst>
              <a:ext uri="{FF2B5EF4-FFF2-40B4-BE49-F238E27FC236}">
                <a16:creationId xmlns:a16="http://schemas.microsoft.com/office/drawing/2014/main" id="{CD2FFB39-2D11-4082-AC54-EE90D3ED9CE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28208" y="3644234"/>
            <a:ext cx="1360437" cy="1360437"/>
          </a:xfrm>
          <a:prstGeom prst="rect">
            <a:avLst/>
          </a:prstGeom>
        </p:spPr>
      </p:pic>
      <p:pic>
        <p:nvPicPr>
          <p:cNvPr id="10" name="Graphic 9" descr="Tennis with solid fill">
            <a:extLst>
              <a:ext uri="{FF2B5EF4-FFF2-40B4-BE49-F238E27FC236}">
                <a16:creationId xmlns:a16="http://schemas.microsoft.com/office/drawing/2014/main" id="{47D42AF8-D52A-4563-9138-5B14C216431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584034" y="4671068"/>
            <a:ext cx="914400" cy="914400"/>
          </a:xfrm>
          <a:prstGeom prst="rect">
            <a:avLst/>
          </a:prstGeom>
        </p:spPr>
      </p:pic>
      <p:pic>
        <p:nvPicPr>
          <p:cNvPr id="13" name="Graphic 12" descr="Soccer with solid fill">
            <a:extLst>
              <a:ext uri="{FF2B5EF4-FFF2-40B4-BE49-F238E27FC236}">
                <a16:creationId xmlns:a16="http://schemas.microsoft.com/office/drawing/2014/main" id="{1D0F80DD-76C0-4107-B119-7D2E5DFF469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887865" y="5623813"/>
            <a:ext cx="914400" cy="914400"/>
          </a:xfrm>
          <a:prstGeom prst="rect">
            <a:avLst/>
          </a:prstGeom>
        </p:spPr>
      </p:pic>
      <p:pic>
        <p:nvPicPr>
          <p:cNvPr id="17" name="Picture 16" descr="Football players on a dirt field with a ball">
            <a:extLst>
              <a:ext uri="{FF2B5EF4-FFF2-40B4-BE49-F238E27FC236}">
                <a16:creationId xmlns:a16="http://schemas.microsoft.com/office/drawing/2014/main" id="{051CB729-D38A-4E39-87A5-9488C7511C1E}"/>
              </a:ext>
            </a:extLst>
          </p:cNvPr>
          <p:cNvPicPr>
            <a:picLocks noChangeAspect="1"/>
          </p:cNvPicPr>
          <p:nvPr/>
        </p:nvPicPr>
        <p:blipFill>
          <a:blip r:embed="rId11"/>
          <a:stretch>
            <a:fillRect/>
          </a:stretch>
        </p:blipFill>
        <p:spPr>
          <a:xfrm>
            <a:off x="581193" y="2634113"/>
            <a:ext cx="5596642" cy="2951355"/>
          </a:xfrm>
          <a:prstGeom prst="rect">
            <a:avLst/>
          </a:prstGeom>
        </p:spPr>
      </p:pic>
    </p:spTree>
    <p:extLst>
      <p:ext uri="{BB962C8B-B14F-4D97-AF65-F5344CB8AC3E}">
        <p14:creationId xmlns:p14="http://schemas.microsoft.com/office/powerpoint/2010/main" val="1539241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a:effectLst>
                  <a:outerShdw blurRad="38100" dist="38100" dir="2700000" algn="tl">
                    <a:srgbClr val="000000">
                      <a:alpha val="43137"/>
                    </a:srgbClr>
                  </a:outerShdw>
                </a:effectLst>
                <a:latin typeface="Franklin Gothic Book" panose="020B0503020102020204" pitchFamily="34" charset="0"/>
              </a:rPr>
              <a:t>Muscle-Strengthening</a:t>
            </a:r>
          </a:p>
        </p:txBody>
      </p:sp>
      <p:sp>
        <p:nvSpPr>
          <p:cNvPr id="8" name="Content Placeholder 7"/>
          <p:cNvSpPr>
            <a:spLocks noGrp="1"/>
          </p:cNvSpPr>
          <p:nvPr>
            <p:ph idx="1"/>
          </p:nvPr>
        </p:nvSpPr>
        <p:spPr>
          <a:xfrm>
            <a:off x="581193" y="2180496"/>
            <a:ext cx="4702008" cy="3678303"/>
          </a:xfrm>
        </p:spPr>
        <p:txBody>
          <a:bodyPr>
            <a:normAutofit/>
          </a:bodyPr>
          <a:lstStyle/>
          <a:p>
            <a:pPr>
              <a:spcAft>
                <a:spcPts val="1200"/>
              </a:spcAft>
            </a:pPr>
            <a:r>
              <a:rPr lang="en-US" sz="2800">
                <a:latin typeface="Franklin Gothic Book" panose="020B0503020102020204" pitchFamily="34" charset="0"/>
              </a:rPr>
              <a:t>Strengthen muscles at least 2 times/week</a:t>
            </a:r>
          </a:p>
          <a:p>
            <a:pPr>
              <a:spcAft>
                <a:spcPts val="1200"/>
              </a:spcAft>
            </a:pPr>
            <a:r>
              <a:rPr lang="en-US" sz="2800">
                <a:latin typeface="Franklin Gothic Book" panose="020B0503020102020204" pitchFamily="34" charset="0"/>
              </a:rPr>
              <a:t>Work all major muscle groups</a:t>
            </a:r>
          </a:p>
          <a:p>
            <a:pPr>
              <a:spcAft>
                <a:spcPts val="1200"/>
              </a:spcAft>
            </a:pPr>
            <a:r>
              <a:rPr lang="en-US" sz="2800">
                <a:latin typeface="Franklin Gothic Book" panose="020B0503020102020204" pitchFamily="34" charset="0"/>
              </a:rPr>
              <a:t>Done until it is hard to do a </a:t>
            </a:r>
            <a:r>
              <a:rPr lang="en-US" sz="2800" b="1" u="sng">
                <a:latin typeface="Franklin Gothic Book" panose="020B0503020102020204" pitchFamily="34" charset="0"/>
              </a:rPr>
              <a:t>repetition</a:t>
            </a:r>
            <a:r>
              <a:rPr lang="en-US" sz="2800">
                <a:latin typeface="Franklin Gothic Book" panose="020B0503020102020204" pitchFamily="34" charset="0"/>
              </a:rPr>
              <a:t> on your own</a:t>
            </a:r>
          </a:p>
        </p:txBody>
      </p:sp>
      <p:grpSp>
        <p:nvGrpSpPr>
          <p:cNvPr id="17" name="Group 16"/>
          <p:cNvGrpSpPr/>
          <p:nvPr/>
        </p:nvGrpSpPr>
        <p:grpSpPr>
          <a:xfrm>
            <a:off x="5776687" y="2216710"/>
            <a:ext cx="2917370" cy="1920240"/>
            <a:chOff x="5994399" y="2368475"/>
            <a:chExt cx="2699657" cy="1811847"/>
          </a:xfrm>
        </p:grpSpPr>
        <p:sp>
          <p:nvSpPr>
            <p:cNvPr id="14" name="Snip Single Corner Rectangle 13"/>
            <p:cNvSpPr/>
            <p:nvPr/>
          </p:nvSpPr>
          <p:spPr>
            <a:xfrm rot="10800000" flipH="1">
              <a:off x="5994399" y="2368475"/>
              <a:ext cx="2699657" cy="1811847"/>
            </a:xfrm>
            <a:prstGeom prst="rect">
              <a:avLst/>
            </a:prstGeom>
            <a:solidFill>
              <a:schemeClr val="accent2">
                <a:lumMod val="40000"/>
                <a:lumOff val="6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6329998" y="2516176"/>
              <a:ext cx="2028051" cy="1539138"/>
            </a:xfrm>
            <a:prstGeom prst="rect">
              <a:avLst/>
            </a:prstGeom>
            <a:noFill/>
          </p:spPr>
          <p:txBody>
            <a:bodyPr wrap="square" rtlCol="0">
              <a:spAutoFit/>
            </a:bodyPr>
            <a:lstStyle/>
            <a:p>
              <a:pPr algn="ctr"/>
              <a:r>
                <a:rPr lang="en-US" sz="2000">
                  <a:latin typeface="Franklin Gothic Book" panose="020B0503020102020204" pitchFamily="34" charset="0"/>
                </a:rPr>
                <a:t>A </a:t>
              </a:r>
              <a:r>
                <a:rPr lang="en-US" sz="2000" b="1" u="sng">
                  <a:latin typeface="Franklin Gothic Book" panose="020B0503020102020204" pitchFamily="34" charset="0"/>
                </a:rPr>
                <a:t>repetition</a:t>
              </a:r>
              <a:r>
                <a:rPr lang="en-US" sz="2000">
                  <a:latin typeface="Franklin Gothic Book" panose="020B0503020102020204" pitchFamily="34" charset="0"/>
                </a:rPr>
                <a:t> is one full movement of the activity</a:t>
              </a:r>
            </a:p>
            <a:p>
              <a:pPr algn="ctr"/>
              <a:endParaRPr lang="en-US" sz="2000">
                <a:latin typeface="Franklin Gothic Book" panose="020B0503020102020204" pitchFamily="34" charset="0"/>
              </a:endParaRPr>
            </a:p>
            <a:p>
              <a:pPr algn="ctr"/>
              <a:r>
                <a:rPr lang="en-US" sz="2000">
                  <a:latin typeface="Franklin Gothic Book" panose="020B0503020102020204" pitchFamily="34" charset="0"/>
                </a:rPr>
                <a:t>Ex: One full squat</a:t>
              </a:r>
            </a:p>
          </p:txBody>
        </p:sp>
      </p:grpSp>
      <p:grpSp>
        <p:nvGrpSpPr>
          <p:cNvPr id="20" name="Group 19"/>
          <p:cNvGrpSpPr/>
          <p:nvPr/>
        </p:nvGrpSpPr>
        <p:grpSpPr>
          <a:xfrm>
            <a:off x="5776687" y="4481852"/>
            <a:ext cx="2916936" cy="1920240"/>
            <a:chOff x="5776687" y="4481852"/>
            <a:chExt cx="2916936" cy="2167128"/>
          </a:xfrm>
          <a:solidFill>
            <a:schemeClr val="accent3">
              <a:lumMod val="40000"/>
              <a:lumOff val="60000"/>
            </a:schemeClr>
          </a:solidFill>
        </p:grpSpPr>
        <p:sp>
          <p:nvSpPr>
            <p:cNvPr id="16" name="Rectangle 15"/>
            <p:cNvSpPr/>
            <p:nvPr/>
          </p:nvSpPr>
          <p:spPr>
            <a:xfrm flipH="1">
              <a:off x="5776687" y="4481852"/>
              <a:ext cx="2916936" cy="2167128"/>
            </a:xfrm>
            <a:prstGeom prst="rect">
              <a:avLst/>
            </a:prstGeom>
            <a:grp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6153700" y="4644944"/>
              <a:ext cx="2162905" cy="1840944"/>
            </a:xfrm>
            <a:prstGeom prst="rect">
              <a:avLst/>
            </a:prstGeom>
            <a:grpFill/>
          </p:spPr>
          <p:txBody>
            <a:bodyPr wrap="square" rtlCol="0">
              <a:spAutoFit/>
            </a:bodyPr>
            <a:lstStyle/>
            <a:p>
              <a:pPr algn="ctr"/>
              <a:r>
                <a:rPr lang="en-US" sz="2000">
                  <a:latin typeface="Franklin Gothic Book" panose="020B0503020102020204" pitchFamily="34" charset="0"/>
                </a:rPr>
                <a:t>8-12 repetitions make up one </a:t>
              </a:r>
              <a:r>
                <a:rPr lang="en-US" sz="2000" b="1" u="sng">
                  <a:latin typeface="Franklin Gothic Book" panose="020B0503020102020204" pitchFamily="34" charset="0"/>
                </a:rPr>
                <a:t>set</a:t>
              </a:r>
            </a:p>
            <a:p>
              <a:pPr algn="ctr"/>
              <a:endParaRPr lang="en-US" sz="2000" b="1" u="sng">
                <a:latin typeface="Franklin Gothic Book" panose="020B0503020102020204" pitchFamily="34" charset="0"/>
              </a:endParaRPr>
            </a:p>
            <a:p>
              <a:pPr algn="ctr"/>
              <a:r>
                <a:rPr lang="en-US" sz="2000">
                  <a:latin typeface="Franklin Gothic Book" panose="020B0503020102020204" pitchFamily="34" charset="0"/>
                </a:rPr>
                <a:t>Try doing 2-3 sets of each exercise</a:t>
              </a:r>
            </a:p>
          </p:txBody>
        </p:sp>
      </p:grpSp>
      <p:sp>
        <p:nvSpPr>
          <p:cNvPr id="23" name="Rectangle 22"/>
          <p:cNvSpPr/>
          <p:nvPr/>
        </p:nvSpPr>
        <p:spPr>
          <a:xfrm>
            <a:off x="8926286" y="2216710"/>
            <a:ext cx="2873828" cy="4185382"/>
          </a:xfrm>
          <a:prstGeom prst="rect">
            <a:avLst/>
          </a:prstGeom>
          <a:solidFill>
            <a:schemeClr val="accent5">
              <a:lumMod val="60000"/>
              <a:lumOff val="40000"/>
            </a:schemeClr>
          </a:solidFill>
          <a:ln w="38100"/>
        </p:spPr>
        <p:style>
          <a:lnRef idx="2">
            <a:schemeClr val="accent5">
              <a:shade val="50000"/>
            </a:schemeClr>
          </a:lnRef>
          <a:fillRef idx="1">
            <a:schemeClr val="accent5"/>
          </a:fillRef>
          <a:effectRef idx="0">
            <a:schemeClr val="accent5"/>
          </a:effectRef>
          <a:fontRef idx="minor">
            <a:schemeClr val="lt1"/>
          </a:fontRef>
        </p:style>
        <p:txBody>
          <a:bodyPr lIns="91440" tIns="45720" rIns="91440" bIns="45720" rtlCol="0" anchor="ctr"/>
          <a:lstStyle/>
          <a:p>
            <a:pPr algn="ctr"/>
            <a:r>
              <a:rPr lang="en-US" sz="2400">
                <a:latin typeface="Franklin Gothic Book" panose="020B0503020102020204" pitchFamily="34" charset="0"/>
              </a:rPr>
              <a:t>Example activities: </a:t>
            </a:r>
          </a:p>
          <a:p>
            <a:pPr marL="342900" indent="-342900" algn="ctr">
              <a:buFont typeface="Wingdings" panose="05000000000000000000" pitchFamily="2" charset="2"/>
              <a:buChar char="§"/>
            </a:pPr>
            <a:endParaRPr lang="en-US" sz="2400">
              <a:latin typeface="Franklin Gothic Book" panose="020B0503020102020204" pitchFamily="34" charset="0"/>
            </a:endParaRPr>
          </a:p>
          <a:p>
            <a:pPr marL="342900" indent="-342900">
              <a:spcAft>
                <a:spcPts val="1200"/>
              </a:spcAft>
              <a:buFont typeface="Wingdings" panose="05000000000000000000" pitchFamily="2" charset="2"/>
              <a:buChar char="§"/>
            </a:pPr>
            <a:r>
              <a:rPr lang="en-US" sz="2400">
                <a:latin typeface="Franklin Gothic Book"/>
              </a:rPr>
              <a:t>Weight-lifting</a:t>
            </a:r>
            <a:endParaRPr lang="en-US" sz="2400">
              <a:latin typeface="Franklin Gothic Book" panose="020B0503020102020204" pitchFamily="34" charset="0"/>
            </a:endParaRPr>
          </a:p>
          <a:p>
            <a:pPr marL="342900" indent="-342900">
              <a:spcAft>
                <a:spcPts val="1200"/>
              </a:spcAft>
              <a:buFont typeface="Wingdings" panose="05000000000000000000" pitchFamily="2" charset="2"/>
              <a:buChar char="§"/>
            </a:pPr>
            <a:r>
              <a:rPr lang="en-US" sz="2400">
                <a:latin typeface="Franklin Gothic Book" panose="020B0503020102020204" pitchFamily="34" charset="0"/>
              </a:rPr>
              <a:t>Body weight exercises (e.g., push-ups, squats)</a:t>
            </a:r>
          </a:p>
          <a:p>
            <a:pPr marL="342900" indent="-342900">
              <a:spcAft>
                <a:spcPts val="1200"/>
              </a:spcAft>
              <a:buFont typeface="Wingdings" panose="05000000000000000000" pitchFamily="2" charset="2"/>
              <a:buChar char="§"/>
            </a:pPr>
            <a:r>
              <a:rPr lang="en-US" sz="2400">
                <a:latin typeface="Franklin Gothic Book" panose="020B0503020102020204" pitchFamily="34" charset="0"/>
              </a:rPr>
              <a:t>Heavy gardening</a:t>
            </a:r>
          </a:p>
          <a:p>
            <a:pPr marL="342900" indent="-342900">
              <a:spcAft>
                <a:spcPts val="1200"/>
              </a:spcAft>
              <a:buFont typeface="Wingdings" panose="05000000000000000000" pitchFamily="2" charset="2"/>
              <a:buChar char="§"/>
            </a:pPr>
            <a:r>
              <a:rPr lang="en-US" sz="2400">
                <a:latin typeface="Franklin Gothic Book" panose="020B0503020102020204" pitchFamily="34" charset="0"/>
              </a:rPr>
              <a:t>Yoga</a:t>
            </a:r>
          </a:p>
        </p:txBody>
      </p:sp>
      <p:sp>
        <p:nvSpPr>
          <p:cNvPr id="11" name="TextBox 10"/>
          <p:cNvSpPr txBox="1"/>
          <p:nvPr/>
        </p:nvSpPr>
        <p:spPr>
          <a:xfrm>
            <a:off x="0" y="6581001"/>
            <a:ext cx="11917712" cy="246221"/>
          </a:xfrm>
          <a:prstGeom prst="rect">
            <a:avLst/>
          </a:prstGeom>
          <a:noFill/>
        </p:spPr>
        <p:txBody>
          <a:bodyPr wrap="square" rtlCol="0">
            <a:spAutoFit/>
          </a:bodyPr>
          <a:lstStyle/>
          <a:p>
            <a:r>
              <a:rPr lang="en-US" sz="1000">
                <a:latin typeface="Franklin Gothic Book" panose="020B0503020102020204" pitchFamily="34" charset="0"/>
              </a:rPr>
              <a:t>Centers for Disease Control and Prevention. (2015). </a:t>
            </a:r>
            <a:r>
              <a:rPr lang="en-US" sz="1000" i="1">
                <a:latin typeface="Franklin Gothic Book" panose="020B0503020102020204" pitchFamily="34" charset="0"/>
              </a:rPr>
              <a:t>How much physical activity do adults need? </a:t>
            </a:r>
            <a:r>
              <a:rPr lang="en-US" sz="1000">
                <a:latin typeface="Franklin Gothic Book" panose="020B0503020102020204" pitchFamily="34" charset="0"/>
              </a:rPr>
              <a:t>Retrieved from </a:t>
            </a:r>
            <a:r>
              <a:rPr lang="en-US" sz="1000">
                <a:latin typeface="Franklin Gothic Book" panose="020B0503020102020204" pitchFamily="34" charset="0"/>
                <a:hlinkClick r:id="rId3"/>
              </a:rPr>
              <a:t>http://www.cdc.gov/physicalactivity/basics/adults/index.htm</a:t>
            </a:r>
            <a:r>
              <a:rPr lang="en-US" sz="1000">
                <a:latin typeface="Franklin Gothic Book" panose="020B0503020102020204" pitchFamily="34" charset="0"/>
              </a:rPr>
              <a:t> </a:t>
            </a:r>
          </a:p>
        </p:txBody>
      </p:sp>
    </p:spTree>
    <p:extLst>
      <p:ext uri="{BB962C8B-B14F-4D97-AF65-F5344CB8AC3E}">
        <p14:creationId xmlns:p14="http://schemas.microsoft.com/office/powerpoint/2010/main" val="20357809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a:effectLst>
                  <a:outerShdw blurRad="38100" dist="38100" dir="2700000" algn="tl">
                    <a:srgbClr val="000000">
                      <a:alpha val="43137"/>
                    </a:srgbClr>
                  </a:outerShdw>
                </a:effectLst>
                <a:latin typeface="Franklin Gothic Book" panose="020B0503020102020204" pitchFamily="34" charset="0"/>
              </a:rPr>
              <a:t>Reducing Injury</a:t>
            </a:r>
          </a:p>
        </p:txBody>
      </p:sp>
      <p:sp>
        <p:nvSpPr>
          <p:cNvPr id="4" name="Rectangle 3"/>
          <p:cNvSpPr/>
          <p:nvPr/>
        </p:nvSpPr>
        <p:spPr>
          <a:xfrm>
            <a:off x="9120436" y="6525711"/>
            <a:ext cx="3071564" cy="246221"/>
          </a:xfrm>
          <a:prstGeom prst="rect">
            <a:avLst/>
          </a:prstGeom>
        </p:spPr>
        <p:txBody>
          <a:bodyPr wrap="square">
            <a:spAutoFit/>
          </a:bodyPr>
          <a:lstStyle/>
          <a:p>
            <a:r>
              <a:rPr lang="en-US" sz="1000">
                <a:latin typeface="Franklin Gothic Book" panose="020B0503020102020204" pitchFamily="34" charset="0"/>
                <a:hlinkClick r:id="rId3"/>
              </a:rPr>
              <a:t>http://drpeggymalone.com/proper-shoe-selection/</a:t>
            </a:r>
            <a:r>
              <a:rPr lang="en-US" sz="1000">
                <a:latin typeface="Franklin Gothic Book" panose="020B0503020102020204" pitchFamily="34" charset="0"/>
              </a:rPr>
              <a:t> </a:t>
            </a:r>
          </a:p>
        </p:txBody>
      </p:sp>
      <p:sp>
        <p:nvSpPr>
          <p:cNvPr id="7" name="TextBox 6"/>
          <p:cNvSpPr txBox="1"/>
          <p:nvPr/>
        </p:nvSpPr>
        <p:spPr>
          <a:xfrm>
            <a:off x="0" y="6525712"/>
            <a:ext cx="11741427" cy="246221"/>
          </a:xfrm>
          <a:prstGeom prst="rect">
            <a:avLst/>
          </a:prstGeom>
          <a:noFill/>
        </p:spPr>
        <p:txBody>
          <a:bodyPr wrap="square" rtlCol="0">
            <a:spAutoFit/>
          </a:bodyPr>
          <a:lstStyle/>
          <a:p>
            <a:r>
              <a:rPr lang="en-US" sz="1000" err="1">
                <a:latin typeface="Franklin Gothic Book" panose="020B0503020102020204" pitchFamily="34" charset="0"/>
              </a:rPr>
              <a:t>Ratini</a:t>
            </a:r>
            <a:r>
              <a:rPr lang="en-US" sz="1000">
                <a:latin typeface="Franklin Gothic Book" panose="020B0503020102020204" pitchFamily="34" charset="0"/>
              </a:rPr>
              <a:t>, M. (2014). </a:t>
            </a:r>
            <a:r>
              <a:rPr lang="en-US" sz="1000" i="1">
                <a:latin typeface="Franklin Gothic Book" panose="020B0503020102020204" pitchFamily="34" charset="0"/>
              </a:rPr>
              <a:t>Workout injuries: prevention and treatment. </a:t>
            </a:r>
            <a:r>
              <a:rPr lang="en-US" sz="1000">
                <a:latin typeface="Franklin Gothic Book" panose="020B0503020102020204" pitchFamily="34" charset="0"/>
              </a:rPr>
              <a:t>Retrieved from </a:t>
            </a:r>
            <a:r>
              <a:rPr lang="en-US" sz="1000">
                <a:latin typeface="Franklin Gothic Book" panose="020B0503020102020204" pitchFamily="34" charset="0"/>
                <a:hlinkClick r:id="rId4"/>
              </a:rPr>
              <a:t>http://www.webmd.com/fitness-exercise/guide/workout-injuries-prevention-and-treatment</a:t>
            </a:r>
            <a:r>
              <a:rPr lang="en-US" sz="1000">
                <a:latin typeface="Franklin Gothic Book" panose="020B0503020102020204" pitchFamily="34" charset="0"/>
              </a:rPr>
              <a:t> </a:t>
            </a:r>
          </a:p>
        </p:txBody>
      </p:sp>
      <p:graphicFrame>
        <p:nvGraphicFramePr>
          <p:cNvPr id="3" name="Diagram 2"/>
          <p:cNvGraphicFramePr/>
          <p:nvPr>
            <p:extLst>
              <p:ext uri="{D42A27DB-BD31-4B8C-83A1-F6EECF244321}">
                <p14:modId xmlns:p14="http://schemas.microsoft.com/office/powerpoint/2010/main" val="734064282"/>
              </p:ext>
            </p:extLst>
          </p:nvPr>
        </p:nvGraphicFramePr>
        <p:xfrm>
          <a:off x="-494433" y="1961924"/>
          <a:ext cx="6676572" cy="456378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8" name="Picture 7" descr="Person stretching on stairs">
            <a:extLst>
              <a:ext uri="{FF2B5EF4-FFF2-40B4-BE49-F238E27FC236}">
                <a16:creationId xmlns:a16="http://schemas.microsoft.com/office/drawing/2014/main" id="{4B65A673-67D3-41CB-B808-EEC9F14314F1}"/>
              </a:ext>
            </a:extLst>
          </p:cNvPr>
          <p:cNvPicPr>
            <a:picLocks noChangeAspect="1"/>
          </p:cNvPicPr>
          <p:nvPr/>
        </p:nvPicPr>
        <p:blipFill>
          <a:blip r:embed="rId10"/>
          <a:stretch>
            <a:fillRect/>
          </a:stretch>
        </p:blipFill>
        <p:spPr>
          <a:xfrm>
            <a:off x="6867850" y="2578451"/>
            <a:ext cx="4505171" cy="3006436"/>
          </a:xfrm>
          <a:prstGeom prst="rect">
            <a:avLst/>
          </a:prstGeom>
        </p:spPr>
      </p:pic>
    </p:spTree>
    <p:extLst>
      <p:ext uri="{BB962C8B-B14F-4D97-AF65-F5344CB8AC3E}">
        <p14:creationId xmlns:p14="http://schemas.microsoft.com/office/powerpoint/2010/main" val="31522098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a:effectLst>
                  <a:outerShdw blurRad="38100" dist="38100" dir="2700000" algn="tl">
                    <a:srgbClr val="000000">
                      <a:alpha val="43137"/>
                    </a:srgbClr>
                  </a:outerShdw>
                </a:effectLst>
                <a:latin typeface="Franklin Gothic Book" panose="020B0503020102020204" pitchFamily="34" charset="0"/>
              </a:rPr>
              <a:t>Stretching</a:t>
            </a:r>
          </a:p>
        </p:txBody>
      </p:sp>
      <p:sp>
        <p:nvSpPr>
          <p:cNvPr id="5" name="TextBox 4"/>
          <p:cNvSpPr txBox="1"/>
          <p:nvPr/>
        </p:nvSpPr>
        <p:spPr>
          <a:xfrm>
            <a:off x="0" y="6596390"/>
            <a:ext cx="8818440" cy="246221"/>
          </a:xfrm>
          <a:prstGeom prst="rect">
            <a:avLst/>
          </a:prstGeom>
          <a:noFill/>
        </p:spPr>
        <p:txBody>
          <a:bodyPr wrap="none" rtlCol="0">
            <a:spAutoFit/>
          </a:bodyPr>
          <a:lstStyle/>
          <a:p>
            <a:r>
              <a:rPr lang="en-US" sz="1000">
                <a:latin typeface="Franklin Gothic Book" panose="020B0503020102020204" pitchFamily="34" charset="0"/>
              </a:rPr>
              <a:t>Mayo Clinic Staff. (2014). </a:t>
            </a:r>
            <a:r>
              <a:rPr lang="en-US" sz="1000" i="1">
                <a:latin typeface="Franklin Gothic Book" panose="020B0503020102020204" pitchFamily="34" charset="0"/>
              </a:rPr>
              <a:t>Stretching: focus on flexibility. </a:t>
            </a:r>
            <a:r>
              <a:rPr lang="en-US" sz="1000">
                <a:latin typeface="Franklin Gothic Book" panose="020B0503020102020204" pitchFamily="34" charset="0"/>
              </a:rPr>
              <a:t>Retrieved from: </a:t>
            </a:r>
            <a:r>
              <a:rPr lang="en-US" sz="1000">
                <a:latin typeface="Franklin Gothic Book" panose="020B0503020102020204" pitchFamily="34" charset="0"/>
                <a:hlinkClick r:id="rId3"/>
              </a:rPr>
              <a:t>http://www.mayoclinic.org/healthy-lifestyle/fitness/in-depth/stretching/art-20047931</a:t>
            </a:r>
            <a:r>
              <a:rPr lang="en-US" sz="1000">
                <a:latin typeface="Franklin Gothic Book" panose="020B0503020102020204" pitchFamily="34" charset="0"/>
              </a:rPr>
              <a:t> </a:t>
            </a:r>
          </a:p>
        </p:txBody>
      </p:sp>
      <p:graphicFrame>
        <p:nvGraphicFramePr>
          <p:cNvPr id="6" name="Diagram 5"/>
          <p:cNvGraphicFramePr/>
          <p:nvPr>
            <p:extLst>
              <p:ext uri="{D42A27DB-BD31-4B8C-83A1-F6EECF244321}">
                <p14:modId xmlns:p14="http://schemas.microsoft.com/office/powerpoint/2010/main" val="825628140"/>
              </p:ext>
            </p:extLst>
          </p:nvPr>
        </p:nvGraphicFramePr>
        <p:xfrm>
          <a:off x="6943725" y="1940612"/>
          <a:ext cx="4667083" cy="302459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9" name="Diagram 8"/>
          <p:cNvGraphicFramePr/>
          <p:nvPr>
            <p:extLst>
              <p:ext uri="{D42A27DB-BD31-4B8C-83A1-F6EECF244321}">
                <p14:modId xmlns:p14="http://schemas.microsoft.com/office/powerpoint/2010/main" val="2174477188"/>
              </p:ext>
            </p:extLst>
          </p:nvPr>
        </p:nvGraphicFramePr>
        <p:xfrm>
          <a:off x="254903" y="1940612"/>
          <a:ext cx="5545822" cy="302459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0" name="Rectangle 9"/>
          <p:cNvSpPr/>
          <p:nvPr/>
        </p:nvSpPr>
        <p:spPr>
          <a:xfrm>
            <a:off x="688013" y="4965206"/>
            <a:ext cx="10815974" cy="1508105"/>
          </a:xfrm>
          <a:prstGeom prst="rect">
            <a:avLst/>
          </a:prstGeom>
          <a:noFill/>
        </p:spPr>
        <p:txBody>
          <a:bodyPr wrap="none" lIns="91440" tIns="45720" rIns="91440" bIns="45720">
            <a:spAutoFit/>
          </a:bodyPr>
          <a:lstStyle/>
          <a:p>
            <a:pPr algn="ctr"/>
            <a:r>
              <a:rPr lang="en-US" sz="4600" b="1" cap="none" spc="0">
                <a:ln w="22225">
                  <a:solidFill>
                    <a:schemeClr val="accent2"/>
                  </a:solidFill>
                  <a:prstDash val="solid"/>
                </a:ln>
                <a:solidFill>
                  <a:schemeClr val="accent2">
                    <a:lumMod val="40000"/>
                    <a:lumOff val="60000"/>
                  </a:schemeClr>
                </a:solidFill>
                <a:effectLst/>
                <a:latin typeface="Franklin Gothic Book" panose="020B0503020102020204" pitchFamily="34" charset="0"/>
              </a:rPr>
              <a:t>Don’t forget all your muscles, </a:t>
            </a:r>
          </a:p>
          <a:p>
            <a:pPr algn="ctr"/>
            <a:r>
              <a:rPr lang="en-US" sz="4600" b="1" cap="none" spc="0">
                <a:ln w="22225">
                  <a:solidFill>
                    <a:schemeClr val="accent2"/>
                  </a:solidFill>
                  <a:prstDash val="solid"/>
                </a:ln>
                <a:solidFill>
                  <a:schemeClr val="accent2">
                    <a:lumMod val="40000"/>
                    <a:lumOff val="60000"/>
                  </a:schemeClr>
                </a:solidFill>
                <a:effectLst/>
                <a:latin typeface="Franklin Gothic Book" panose="020B0503020102020204" pitchFamily="34" charset="0"/>
              </a:rPr>
              <a:t>even the ones you don’t think you’re using!</a:t>
            </a:r>
          </a:p>
        </p:txBody>
      </p:sp>
    </p:spTree>
    <p:extLst>
      <p:ext uri="{BB962C8B-B14F-4D97-AF65-F5344CB8AC3E}">
        <p14:creationId xmlns:p14="http://schemas.microsoft.com/office/powerpoint/2010/main" val="13646336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a:effectLst>
                  <a:outerShdw blurRad="38100" dist="38100" dir="2700000" algn="tl">
                    <a:srgbClr val="000000">
                      <a:alpha val="43137"/>
                    </a:srgbClr>
                  </a:outerShdw>
                </a:effectLst>
                <a:latin typeface="Franklin Gothic Book" panose="020B0503020102020204" pitchFamily="34" charset="0"/>
              </a:rPr>
              <a:t>Keeping Hydrated</a:t>
            </a:r>
          </a:p>
        </p:txBody>
      </p:sp>
      <p:sp>
        <p:nvSpPr>
          <p:cNvPr id="8" name="Content Placeholder 7"/>
          <p:cNvSpPr>
            <a:spLocks noGrp="1"/>
          </p:cNvSpPr>
          <p:nvPr>
            <p:ph sz="half" idx="1"/>
          </p:nvPr>
        </p:nvSpPr>
        <p:spPr>
          <a:xfrm>
            <a:off x="581193" y="3063027"/>
            <a:ext cx="5422390" cy="1962997"/>
          </a:xfrm>
        </p:spPr>
        <p:txBody>
          <a:bodyPr anchor="ctr">
            <a:normAutofit/>
          </a:bodyPr>
          <a:lstStyle/>
          <a:p>
            <a:pPr marL="0" indent="0" algn="ctr">
              <a:spcAft>
                <a:spcPts val="1200"/>
              </a:spcAft>
              <a:buNone/>
            </a:pPr>
            <a:r>
              <a:rPr lang="en-US" sz="4000" b="1">
                <a:solidFill>
                  <a:schemeClr val="accent4"/>
                </a:solidFill>
              </a:rPr>
              <a:t>Why do you think being hydrated is so important?</a:t>
            </a:r>
          </a:p>
        </p:txBody>
      </p:sp>
      <p:sp>
        <p:nvSpPr>
          <p:cNvPr id="3" name="Content Placeholder 2"/>
          <p:cNvSpPr>
            <a:spLocks noGrp="1"/>
          </p:cNvSpPr>
          <p:nvPr>
            <p:ph sz="half" idx="2"/>
          </p:nvPr>
        </p:nvSpPr>
        <p:spPr>
          <a:xfrm>
            <a:off x="6188417" y="2228003"/>
            <a:ext cx="5422392" cy="2798021"/>
          </a:xfrm>
        </p:spPr>
        <p:txBody>
          <a:bodyPr anchor="t">
            <a:normAutofit/>
          </a:bodyPr>
          <a:lstStyle/>
          <a:p>
            <a:r>
              <a:rPr lang="en-US" sz="2800">
                <a:latin typeface="Franklin Gothic Book" panose="020B0503020102020204" pitchFamily="34" charset="0"/>
              </a:rPr>
              <a:t>Dehydration can lead to:</a:t>
            </a:r>
          </a:p>
          <a:p>
            <a:pPr lvl="1"/>
            <a:r>
              <a:rPr lang="en-US" sz="2600">
                <a:latin typeface="Franklin Gothic Book" panose="020B0503020102020204" pitchFamily="34" charset="0"/>
              </a:rPr>
              <a:t>Muscle fatigue </a:t>
            </a:r>
          </a:p>
          <a:p>
            <a:pPr lvl="1"/>
            <a:r>
              <a:rPr lang="en-US" sz="2600">
                <a:latin typeface="Franklin Gothic Book" panose="020B0503020102020204" pitchFamily="34" charset="0"/>
              </a:rPr>
              <a:t>Loss of coordination</a:t>
            </a:r>
          </a:p>
          <a:p>
            <a:pPr lvl="1"/>
            <a:r>
              <a:rPr lang="en-US" sz="2600">
                <a:latin typeface="Franklin Gothic Book" panose="020B0503020102020204" pitchFamily="34" charset="0"/>
              </a:rPr>
              <a:t>Heat exhaustion </a:t>
            </a:r>
          </a:p>
          <a:p>
            <a:pPr lvl="1"/>
            <a:r>
              <a:rPr lang="en-US" sz="2600">
                <a:latin typeface="Franklin Gothic Book" panose="020B0503020102020204" pitchFamily="34" charset="0"/>
              </a:rPr>
              <a:t>Possibly heat stroke </a:t>
            </a:r>
          </a:p>
        </p:txBody>
      </p:sp>
      <p:sp>
        <p:nvSpPr>
          <p:cNvPr id="10" name="Rectangle 9"/>
          <p:cNvSpPr/>
          <p:nvPr/>
        </p:nvSpPr>
        <p:spPr>
          <a:xfrm>
            <a:off x="0" y="6261490"/>
            <a:ext cx="6993653" cy="707886"/>
          </a:xfrm>
          <a:prstGeom prst="rect">
            <a:avLst/>
          </a:prstGeom>
        </p:spPr>
        <p:txBody>
          <a:bodyPr wrap="square">
            <a:spAutoFit/>
          </a:bodyPr>
          <a:lstStyle/>
          <a:p>
            <a:r>
              <a:rPr lang="en-US" sz="1000" err="1">
                <a:latin typeface="Franklin Gothic Book" panose="020B0503020102020204" pitchFamily="34" charset="0"/>
              </a:rPr>
              <a:t>MHealthy</a:t>
            </a:r>
            <a:r>
              <a:rPr lang="en-US" sz="1000">
                <a:latin typeface="Franklin Gothic Book" panose="020B0503020102020204" pitchFamily="34" charset="0"/>
              </a:rPr>
              <a:t> Physical Activity Program. (2012). The importance of water while exercising. Retrieved from: </a:t>
            </a:r>
            <a:r>
              <a:rPr lang="en-US" sz="1000">
                <a:latin typeface="Franklin Gothic Book" panose="020B0503020102020204" pitchFamily="34" charset="0"/>
                <a:hlinkClick r:id="rId3"/>
              </a:rPr>
              <a:t>http://www.med.umich.edu/1libr/Mhealthy/TheImportanceofWaterWhileExercising.pdf</a:t>
            </a:r>
            <a:r>
              <a:rPr lang="en-US" sz="1000">
                <a:latin typeface="Franklin Gothic Book" panose="020B0503020102020204" pitchFamily="34" charset="0"/>
              </a:rPr>
              <a:t> </a:t>
            </a:r>
          </a:p>
          <a:p>
            <a:r>
              <a:rPr lang="en-US" sz="1000">
                <a:solidFill>
                  <a:schemeClr val="tx2">
                    <a:lumMod val="75000"/>
                  </a:schemeClr>
                </a:solidFill>
                <a:latin typeface="Franklin Gothic Book" panose="020B0503020102020204" pitchFamily="34" charset="0"/>
              </a:rPr>
              <a:t>WebMD (2015).  </a:t>
            </a:r>
            <a:r>
              <a:rPr lang="en-US" sz="1000" i="1">
                <a:solidFill>
                  <a:schemeClr val="tx2">
                    <a:lumMod val="75000"/>
                  </a:schemeClr>
                </a:solidFill>
                <a:latin typeface="Franklin Gothic Book" panose="020B0503020102020204" pitchFamily="34" charset="0"/>
              </a:rPr>
              <a:t>Dehydration in adults</a:t>
            </a:r>
            <a:r>
              <a:rPr lang="en-US" sz="1000">
                <a:solidFill>
                  <a:schemeClr val="tx2">
                    <a:lumMod val="75000"/>
                  </a:schemeClr>
                </a:solidFill>
                <a:latin typeface="Franklin Gothic Book" panose="020B0503020102020204" pitchFamily="34" charset="0"/>
              </a:rPr>
              <a:t>. Retrieved from </a:t>
            </a:r>
            <a:r>
              <a:rPr lang="en-US" sz="1000">
                <a:solidFill>
                  <a:schemeClr val="tx2">
                    <a:lumMod val="75000"/>
                  </a:schemeClr>
                </a:solidFill>
                <a:latin typeface="Franklin Gothic Book" panose="020B0503020102020204" pitchFamily="34" charset="0"/>
                <a:hlinkClick r:id="rId4"/>
              </a:rPr>
              <a:t>http://www.webmd.com/a-to-z-guides/dehydration-adults?page=4</a:t>
            </a:r>
            <a:r>
              <a:rPr lang="en-US" sz="1000">
                <a:solidFill>
                  <a:schemeClr val="tx2">
                    <a:lumMod val="75000"/>
                  </a:schemeClr>
                </a:solidFill>
                <a:latin typeface="Franklin Gothic Book" panose="020B0503020102020204" pitchFamily="34" charset="0"/>
              </a:rPr>
              <a:t> </a:t>
            </a:r>
            <a:endParaRPr lang="en-US" sz="1000" i="1">
              <a:solidFill>
                <a:schemeClr val="tx2">
                  <a:lumMod val="75000"/>
                </a:schemeClr>
              </a:solidFill>
              <a:latin typeface="Franklin Gothic Book" panose="020B0503020102020204" pitchFamily="34" charset="0"/>
            </a:endParaRPr>
          </a:p>
          <a:p>
            <a:endParaRPr lang="en-US" sz="1000">
              <a:latin typeface="Franklin Gothic Book" panose="020B0503020102020204" pitchFamily="34" charset="0"/>
            </a:endParaRPr>
          </a:p>
        </p:txBody>
      </p:sp>
      <p:grpSp>
        <p:nvGrpSpPr>
          <p:cNvPr id="4" name="Group 3"/>
          <p:cNvGrpSpPr/>
          <p:nvPr/>
        </p:nvGrpSpPr>
        <p:grpSpPr>
          <a:xfrm>
            <a:off x="825128" y="2405801"/>
            <a:ext cx="4972620" cy="3277447"/>
            <a:chOff x="815603" y="2228003"/>
            <a:chExt cx="4972620" cy="3277447"/>
          </a:xfrm>
          <a:solidFill>
            <a:schemeClr val="accent2">
              <a:lumMod val="60000"/>
              <a:lumOff val="40000"/>
            </a:schemeClr>
          </a:solidFill>
        </p:grpSpPr>
        <p:sp>
          <p:nvSpPr>
            <p:cNvPr id="7" name="Rectangle 6"/>
            <p:cNvSpPr/>
            <p:nvPr/>
          </p:nvSpPr>
          <p:spPr>
            <a:xfrm>
              <a:off x="815603" y="2228003"/>
              <a:ext cx="4972620" cy="1285875"/>
            </a:xfrm>
            <a:prstGeom prst="rect">
              <a:avLst/>
            </a:prstGeom>
            <a:grpFill/>
            <a:ln>
              <a:noFill/>
            </a:ln>
          </p:spPr>
          <p:style>
            <a:lnRef idx="2">
              <a:schemeClr val="accent2">
                <a:shade val="50000"/>
              </a:schemeClr>
            </a:lnRef>
            <a:fillRef idx="1">
              <a:schemeClr val="accent2"/>
            </a:fillRef>
            <a:effectRef idx="0">
              <a:schemeClr val="accent2"/>
            </a:effectRef>
            <a:fontRef idx="minor">
              <a:schemeClr val="lt1"/>
            </a:fontRef>
          </p:style>
          <p:txBody>
            <a:bodyPr numCol="1" rtlCol="0" anchor="t"/>
            <a:lstStyle/>
            <a:p>
              <a:pPr algn="ctr">
                <a:spcAft>
                  <a:spcPts val="600"/>
                </a:spcAft>
              </a:pPr>
              <a:r>
                <a:rPr lang="en-US" sz="4000">
                  <a:solidFill>
                    <a:schemeClr val="tx2">
                      <a:lumMod val="75000"/>
                    </a:schemeClr>
                  </a:solidFill>
                  <a:latin typeface="Franklin Gothic Book" panose="020B0503020102020204" pitchFamily="34" charset="0"/>
                </a:rPr>
                <a:t>Some signs of dehydration:</a:t>
              </a:r>
            </a:p>
            <a:p>
              <a:endParaRPr lang="en-US" sz="1100">
                <a:solidFill>
                  <a:schemeClr val="tx2">
                    <a:lumMod val="75000"/>
                  </a:schemeClr>
                </a:solidFill>
                <a:latin typeface="Franklin Gothic Book" panose="020B0503020102020204" pitchFamily="34" charset="0"/>
              </a:endParaRPr>
            </a:p>
          </p:txBody>
        </p:sp>
        <p:sp>
          <p:nvSpPr>
            <p:cNvPr id="11" name="Rectangle 10"/>
            <p:cNvSpPr/>
            <p:nvPr/>
          </p:nvSpPr>
          <p:spPr>
            <a:xfrm>
              <a:off x="815603" y="3513878"/>
              <a:ext cx="4972620" cy="1991572"/>
            </a:xfrm>
            <a:prstGeom prst="rect">
              <a:avLst/>
            </a:prstGeom>
            <a:grpFill/>
            <a:ln>
              <a:noFill/>
            </a:ln>
          </p:spPr>
          <p:style>
            <a:lnRef idx="2">
              <a:schemeClr val="accent2">
                <a:shade val="50000"/>
              </a:schemeClr>
            </a:lnRef>
            <a:fillRef idx="1">
              <a:schemeClr val="accent2"/>
            </a:fillRef>
            <a:effectRef idx="0">
              <a:schemeClr val="accent2"/>
            </a:effectRef>
            <a:fontRef idx="minor">
              <a:schemeClr val="lt1"/>
            </a:fontRef>
          </p:style>
          <p:txBody>
            <a:bodyPr numCol="2" rtlCol="0" anchor="t"/>
            <a:lstStyle/>
            <a:p>
              <a:pPr marL="349827" indent="-349827">
                <a:buFont typeface="Arial" panose="020B0604020202020204" pitchFamily="34" charset="0"/>
                <a:buChar char="•"/>
              </a:pPr>
              <a:r>
                <a:rPr lang="en-US" sz="2400">
                  <a:solidFill>
                    <a:schemeClr val="tx2">
                      <a:lumMod val="75000"/>
                    </a:schemeClr>
                  </a:solidFill>
                  <a:latin typeface="Franklin Gothic Book" panose="020B0503020102020204" pitchFamily="34" charset="0"/>
                </a:rPr>
                <a:t>Thirst</a:t>
              </a:r>
            </a:p>
            <a:p>
              <a:pPr marL="349827" indent="-349827">
                <a:buFont typeface="Arial" panose="020B0604020202020204" pitchFamily="34" charset="0"/>
                <a:buChar char="•"/>
              </a:pPr>
              <a:r>
                <a:rPr lang="en-US" sz="2400">
                  <a:solidFill>
                    <a:schemeClr val="tx2">
                      <a:lumMod val="75000"/>
                    </a:schemeClr>
                  </a:solidFill>
                  <a:latin typeface="Franklin Gothic Book" panose="020B0503020102020204" pitchFamily="34" charset="0"/>
                </a:rPr>
                <a:t>Chills</a:t>
              </a:r>
            </a:p>
            <a:p>
              <a:pPr marL="349827" indent="-349827">
                <a:buFont typeface="Arial" panose="020B0604020202020204" pitchFamily="34" charset="0"/>
                <a:buChar char="•"/>
              </a:pPr>
              <a:r>
                <a:rPr lang="en-US" sz="2400">
                  <a:solidFill>
                    <a:schemeClr val="tx2">
                      <a:lumMod val="75000"/>
                    </a:schemeClr>
                  </a:solidFill>
                  <a:latin typeface="Franklin Gothic Book" panose="020B0503020102020204" pitchFamily="34" charset="0"/>
                </a:rPr>
                <a:t>Clammy skin</a:t>
              </a:r>
            </a:p>
            <a:p>
              <a:pPr marL="349827" indent="-349827">
                <a:buFont typeface="Arial" panose="020B0604020202020204" pitchFamily="34" charset="0"/>
                <a:buChar char="•"/>
              </a:pPr>
              <a:r>
                <a:rPr lang="en-US" sz="2400">
                  <a:solidFill>
                    <a:schemeClr val="tx2">
                      <a:lumMod val="75000"/>
                    </a:schemeClr>
                  </a:solidFill>
                  <a:latin typeface="Franklin Gothic Book" panose="020B0503020102020204" pitchFamily="34" charset="0"/>
                </a:rPr>
                <a:t>Elevated heart rate</a:t>
              </a:r>
            </a:p>
            <a:p>
              <a:pPr marL="349827" indent="-349827">
                <a:buFont typeface="Arial" panose="020B0604020202020204" pitchFamily="34" charset="0"/>
                <a:buChar char="•"/>
              </a:pPr>
              <a:endParaRPr lang="en-US" sz="2400">
                <a:solidFill>
                  <a:schemeClr val="tx2">
                    <a:lumMod val="75000"/>
                  </a:schemeClr>
                </a:solidFill>
                <a:latin typeface="Franklin Gothic Book" panose="020B0503020102020204" pitchFamily="34" charset="0"/>
              </a:endParaRPr>
            </a:p>
            <a:p>
              <a:pPr marL="349827" indent="-349827">
                <a:buFont typeface="Arial" panose="020B0604020202020204" pitchFamily="34" charset="0"/>
                <a:buChar char="•"/>
              </a:pPr>
              <a:r>
                <a:rPr lang="en-US" sz="2400">
                  <a:solidFill>
                    <a:schemeClr val="tx2">
                      <a:lumMod val="75000"/>
                    </a:schemeClr>
                  </a:solidFill>
                  <a:latin typeface="Franklin Gothic Book" panose="020B0503020102020204" pitchFamily="34" charset="0"/>
                </a:rPr>
                <a:t>Nausea</a:t>
              </a:r>
            </a:p>
            <a:p>
              <a:pPr marL="349827" indent="-349827">
                <a:buFont typeface="Arial" panose="020B0604020202020204" pitchFamily="34" charset="0"/>
                <a:buChar char="•"/>
              </a:pPr>
              <a:r>
                <a:rPr lang="en-US" sz="2400">
                  <a:solidFill>
                    <a:schemeClr val="tx2">
                      <a:lumMod val="75000"/>
                    </a:schemeClr>
                  </a:solidFill>
                  <a:latin typeface="Franklin Gothic Book" panose="020B0503020102020204" pitchFamily="34" charset="0"/>
                </a:rPr>
                <a:t>Headache</a:t>
              </a:r>
            </a:p>
            <a:p>
              <a:pPr marL="349827" indent="-349827">
                <a:buFont typeface="Arial" panose="020B0604020202020204" pitchFamily="34" charset="0"/>
                <a:buChar char="•"/>
              </a:pPr>
              <a:r>
                <a:rPr lang="en-US" sz="2400">
                  <a:solidFill>
                    <a:schemeClr val="tx2">
                      <a:lumMod val="75000"/>
                    </a:schemeClr>
                  </a:solidFill>
                  <a:latin typeface="Franklin Gothic Book" panose="020B0503020102020204" pitchFamily="34" charset="0"/>
                </a:rPr>
                <a:t>Shortness of breath</a:t>
              </a:r>
            </a:p>
            <a:p>
              <a:pPr marL="349827" indent="-349827">
                <a:buFont typeface="Arial" panose="020B0604020202020204" pitchFamily="34" charset="0"/>
                <a:buChar char="•"/>
              </a:pPr>
              <a:r>
                <a:rPr lang="en-US" sz="2400">
                  <a:solidFill>
                    <a:schemeClr val="tx2">
                      <a:lumMod val="75000"/>
                    </a:schemeClr>
                  </a:solidFill>
                  <a:latin typeface="Franklin Gothic Book" panose="020B0503020102020204" pitchFamily="34" charset="0"/>
                </a:rPr>
                <a:t>Dizziness</a:t>
              </a:r>
            </a:p>
            <a:p>
              <a:endParaRPr lang="en-US" sz="1100">
                <a:solidFill>
                  <a:schemeClr val="tx2">
                    <a:lumMod val="75000"/>
                  </a:schemeClr>
                </a:solidFill>
                <a:latin typeface="Franklin Gothic Book" panose="020B0503020102020204" pitchFamily="34" charset="0"/>
              </a:endParaRPr>
            </a:p>
          </p:txBody>
        </p:sp>
      </p:grpSp>
      <p:pic>
        <p:nvPicPr>
          <p:cNvPr id="5" name="Picture 5" descr="A water bottle with a green cap&#10;&#10;Description automatically generated">
            <a:extLst>
              <a:ext uri="{FF2B5EF4-FFF2-40B4-BE49-F238E27FC236}">
                <a16:creationId xmlns:a16="http://schemas.microsoft.com/office/drawing/2014/main" id="{118E3821-8DE2-E220-2325-EB3D38975428}"/>
              </a:ext>
            </a:extLst>
          </p:cNvPr>
          <p:cNvPicPr>
            <a:picLocks noChangeAspect="1"/>
          </p:cNvPicPr>
          <p:nvPr/>
        </p:nvPicPr>
        <p:blipFill>
          <a:blip r:embed="rId5"/>
          <a:stretch>
            <a:fillRect/>
          </a:stretch>
        </p:blipFill>
        <p:spPr>
          <a:xfrm rot="1440000">
            <a:off x="10053891" y="4435685"/>
            <a:ext cx="1775487" cy="2155209"/>
          </a:xfrm>
          <a:prstGeom prst="rect">
            <a:avLst/>
          </a:prstGeom>
        </p:spPr>
      </p:pic>
    </p:spTree>
    <p:extLst>
      <p:ext uri="{BB962C8B-B14F-4D97-AF65-F5344CB8AC3E}">
        <p14:creationId xmlns:p14="http://schemas.microsoft.com/office/powerpoint/2010/main" val="4225524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95694" y="933345"/>
            <a:ext cx="8048456" cy="914505"/>
          </a:xfrm>
        </p:spPr>
        <p:txBody>
          <a:bodyPr>
            <a:noAutofit/>
          </a:bodyPr>
          <a:lstStyle/>
          <a:p>
            <a:r>
              <a:rPr lang="en-US" sz="5400">
                <a:effectLst>
                  <a:outerShdw blurRad="38100" dist="38100" dir="2700000" algn="tl">
                    <a:srgbClr val="000000">
                      <a:alpha val="43137"/>
                    </a:srgbClr>
                  </a:outerShdw>
                </a:effectLst>
                <a:latin typeface="Franklin Gothic Book" panose="020B0503020102020204" pitchFamily="34" charset="0"/>
              </a:rPr>
              <a:t>Group Physical Activity</a:t>
            </a:r>
          </a:p>
        </p:txBody>
      </p:sp>
    </p:spTree>
    <p:extLst>
      <p:ext uri="{BB962C8B-B14F-4D97-AF65-F5344CB8AC3E}">
        <p14:creationId xmlns:p14="http://schemas.microsoft.com/office/powerpoint/2010/main" val="10030248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649" y="757794"/>
            <a:ext cx="11029616" cy="988332"/>
          </a:xfrm>
        </p:spPr>
        <p:txBody>
          <a:bodyPr anchor="ctr">
            <a:noAutofit/>
          </a:bodyPr>
          <a:lstStyle/>
          <a:p>
            <a:r>
              <a:rPr lang="en-US" sz="48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Review of intervention Strategies</a:t>
            </a:r>
            <a:endParaRPr lang="en-US" sz="4800" b="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graphicFrame>
        <p:nvGraphicFramePr>
          <p:cNvPr id="6" name="Picture Placeholder 8"/>
          <p:cNvGraphicFramePr>
            <a:graphicFrameLocks noGrp="1"/>
          </p:cNvGraphicFramePr>
          <p:nvPr>
            <p:ph idx="1"/>
            <p:extLst>
              <p:ext uri="{D42A27DB-BD31-4B8C-83A1-F6EECF244321}">
                <p14:modId xmlns:p14="http://schemas.microsoft.com/office/powerpoint/2010/main" val="2956695890"/>
              </p:ext>
            </p:extLst>
          </p:nvPr>
        </p:nvGraphicFramePr>
        <p:xfrm>
          <a:off x="1458624" y="2067339"/>
          <a:ext cx="9274753" cy="43116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9" name="Rectangle: Rounded Corners 18">
            <a:extLst>
              <a:ext uri="{FF2B5EF4-FFF2-40B4-BE49-F238E27FC236}">
                <a16:creationId xmlns:a16="http://schemas.microsoft.com/office/drawing/2014/main" id="{04DCDA53-3CA6-45DB-A4CB-A6C1B2163A34}"/>
              </a:ext>
            </a:extLst>
          </p:cNvPr>
          <p:cNvSpPr/>
          <p:nvPr/>
        </p:nvSpPr>
        <p:spPr>
          <a:xfrm>
            <a:off x="1772401" y="2148318"/>
            <a:ext cx="2576575" cy="1693129"/>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Checklist with solid fill">
            <a:extLst>
              <a:ext uri="{FF2B5EF4-FFF2-40B4-BE49-F238E27FC236}">
                <a16:creationId xmlns:a16="http://schemas.microsoft.com/office/drawing/2014/main" id="{9FA66100-59BE-49E9-8B45-C5E72C812E6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086866" y="2383827"/>
            <a:ext cx="1262110" cy="1262110"/>
          </a:xfrm>
          <a:prstGeom prst="rect">
            <a:avLst/>
          </a:prstGeom>
        </p:spPr>
      </p:pic>
      <p:pic>
        <p:nvPicPr>
          <p:cNvPr id="16" name="Graphic 15" descr="Walk with solid fill">
            <a:extLst>
              <a:ext uri="{FF2B5EF4-FFF2-40B4-BE49-F238E27FC236}">
                <a16:creationId xmlns:a16="http://schemas.microsoft.com/office/drawing/2014/main" id="{CA05F8B6-5DBF-4DBB-A15E-6D355476433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900055" y="2329983"/>
            <a:ext cx="1262110" cy="1262110"/>
          </a:xfrm>
          <a:prstGeom prst="rect">
            <a:avLst/>
          </a:prstGeom>
        </p:spPr>
      </p:pic>
      <p:sp>
        <p:nvSpPr>
          <p:cNvPr id="20" name="Rectangle: Rounded Corners 19">
            <a:extLst>
              <a:ext uri="{FF2B5EF4-FFF2-40B4-BE49-F238E27FC236}">
                <a16:creationId xmlns:a16="http://schemas.microsoft.com/office/drawing/2014/main" id="{F2C11655-6AFD-4F4A-B3F4-479A499AB17F}"/>
              </a:ext>
            </a:extLst>
          </p:cNvPr>
          <p:cNvSpPr/>
          <p:nvPr/>
        </p:nvSpPr>
        <p:spPr>
          <a:xfrm>
            <a:off x="4799283" y="2148318"/>
            <a:ext cx="2576575" cy="1693129"/>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BE09DBC0-ED3D-4F56-A506-3078E25AF72D}"/>
              </a:ext>
            </a:extLst>
          </p:cNvPr>
          <p:cNvSpPr/>
          <p:nvPr/>
        </p:nvSpPr>
        <p:spPr>
          <a:xfrm>
            <a:off x="7843026" y="2148317"/>
            <a:ext cx="2576575" cy="1693129"/>
          </a:xfrm>
          <a:prstGeom prst="round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Road with solid fill">
            <a:extLst>
              <a:ext uri="{FF2B5EF4-FFF2-40B4-BE49-F238E27FC236}">
                <a16:creationId xmlns:a16="http://schemas.microsoft.com/office/drawing/2014/main" id="{75AAAB53-8CC3-46F6-924B-504BD43BBC1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84748" y="2157978"/>
            <a:ext cx="1693129" cy="1693129"/>
          </a:xfrm>
          <a:prstGeom prst="rect">
            <a:avLst/>
          </a:prstGeom>
        </p:spPr>
      </p:pic>
      <p:pic>
        <p:nvPicPr>
          <p:cNvPr id="28" name="Graphic 28" descr="Cheers with solid fill">
            <a:extLst>
              <a:ext uri="{FF2B5EF4-FFF2-40B4-BE49-F238E27FC236}">
                <a16:creationId xmlns:a16="http://schemas.microsoft.com/office/drawing/2014/main" id="{5700AA48-ECF8-4C41-8CB5-FDE414F9D8C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405195" y="2304355"/>
            <a:ext cx="1381611" cy="1381611"/>
          </a:xfrm>
          <a:prstGeom prst="rect">
            <a:avLst/>
          </a:prstGeom>
        </p:spPr>
      </p:pic>
    </p:spTree>
    <p:extLst>
      <p:ext uri="{BB962C8B-B14F-4D97-AF65-F5344CB8AC3E}">
        <p14:creationId xmlns:p14="http://schemas.microsoft.com/office/powerpoint/2010/main" val="36725134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166" y="702156"/>
            <a:ext cx="11160642" cy="1013800"/>
          </a:xfrm>
        </p:spPr>
        <p:txBody>
          <a:bodyPr anchor="ctr"/>
          <a:lstStyle/>
          <a:p>
            <a:r>
              <a:rPr lang="en-US" sz="5400">
                <a:effectLst>
                  <a:outerShdw blurRad="38100" dist="38100" dir="2700000" algn="tl">
                    <a:srgbClr val="000000">
                      <a:alpha val="43137"/>
                    </a:srgbClr>
                  </a:outerShdw>
                </a:effectLst>
                <a:latin typeface="Franklin Gothic Book"/>
                <a:ea typeface="Franklin Gothic Demi" charset="0"/>
                <a:cs typeface="Franklin Gothic Demi" charset="0"/>
              </a:rPr>
              <a:t>Manual of implementation</a:t>
            </a:r>
            <a:endParaRPr lang="en-US">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sp>
        <p:nvSpPr>
          <p:cNvPr id="3" name="Rectangle 2">
            <a:extLst>
              <a:ext uri="{FF2B5EF4-FFF2-40B4-BE49-F238E27FC236}">
                <a16:creationId xmlns:a16="http://schemas.microsoft.com/office/drawing/2014/main" id="{003654CB-213D-495C-9E0B-260CD4375592}"/>
              </a:ext>
            </a:extLst>
          </p:cNvPr>
          <p:cNvSpPr/>
          <p:nvPr/>
        </p:nvSpPr>
        <p:spPr>
          <a:xfrm>
            <a:off x="4069710" y="1889669"/>
            <a:ext cx="3891159" cy="4838022"/>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Graphical user interface&#10;&#10;Description automatically generated">
            <a:extLst>
              <a:ext uri="{FF2B5EF4-FFF2-40B4-BE49-F238E27FC236}">
                <a16:creationId xmlns:a16="http://schemas.microsoft.com/office/drawing/2014/main" id="{C3EE673E-FFC7-4126-98EF-0E73D5492F00}"/>
              </a:ext>
            </a:extLst>
          </p:cNvPr>
          <p:cNvPicPr>
            <a:picLocks noChangeAspect="1"/>
          </p:cNvPicPr>
          <p:nvPr/>
        </p:nvPicPr>
        <p:blipFill>
          <a:blip r:embed="rId3"/>
          <a:stretch>
            <a:fillRect/>
          </a:stretch>
        </p:blipFill>
        <p:spPr>
          <a:xfrm>
            <a:off x="4200146" y="1954619"/>
            <a:ext cx="3664178" cy="4692073"/>
          </a:xfrm>
          <a:prstGeom prst="rect">
            <a:avLst/>
          </a:prstGeom>
        </p:spPr>
      </p:pic>
    </p:spTree>
    <p:extLst>
      <p:ext uri="{BB962C8B-B14F-4D97-AF65-F5344CB8AC3E}">
        <p14:creationId xmlns:p14="http://schemas.microsoft.com/office/powerpoint/2010/main" val="1134358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ular Callout 7"/>
          <p:cNvSpPr/>
          <p:nvPr/>
        </p:nvSpPr>
        <p:spPr>
          <a:xfrm>
            <a:off x="581193" y="2617162"/>
            <a:ext cx="1312154" cy="578877"/>
          </a:xfrm>
          <a:prstGeom prst="wedgeRoundRectCallout">
            <a:avLst/>
          </a:prstGeom>
          <a:solidFill>
            <a:schemeClr val="accent6">
              <a:lumMod val="40000"/>
              <a:lumOff val="6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5400">
                <a:latin typeface="Franklin Gothic Book" panose="020B0503020102020204" pitchFamily="34" charset="0"/>
              </a:rPr>
              <a:t>Welcome Back!</a:t>
            </a:r>
          </a:p>
        </p:txBody>
      </p:sp>
      <p:sp>
        <p:nvSpPr>
          <p:cNvPr id="6" name="Text Placeholder 2"/>
          <p:cNvSpPr>
            <a:spLocks noGrp="1"/>
          </p:cNvSpPr>
          <p:nvPr>
            <p:ph idx="1"/>
          </p:nvPr>
        </p:nvSpPr>
        <p:spPr>
          <a:xfrm>
            <a:off x="581192" y="2180494"/>
            <a:ext cx="4528690" cy="3678303"/>
          </a:xfrm>
        </p:spPr>
        <p:txBody>
          <a:bodyPr>
            <a:noAutofit/>
          </a:bodyPr>
          <a:lstStyle/>
          <a:p>
            <a:pPr marL="0" indent="0">
              <a:buSzPct val="90000"/>
              <a:buNone/>
            </a:pPr>
            <a:r>
              <a:rPr lang="en-US" sz="3000">
                <a:latin typeface="Franklin Gothic Book" panose="020B0503020102020204" pitchFamily="34" charset="0"/>
              </a:rPr>
              <a:t>Tell us:</a:t>
            </a:r>
          </a:p>
          <a:p>
            <a:pPr marL="285750" indent="-285750">
              <a:buFont typeface="Wingdings" panose="05000000000000000000" pitchFamily="2" charset="2"/>
              <a:buChar char="§"/>
            </a:pPr>
            <a:r>
              <a:rPr lang="en-US" sz="3000">
                <a:latin typeface="Franklin Gothic Book" panose="020B0503020102020204" pitchFamily="34" charset="0"/>
              </a:rPr>
              <a:t>Your name</a:t>
            </a:r>
          </a:p>
          <a:p>
            <a:pPr marL="285750" indent="-285750">
              <a:buFont typeface="Wingdings" panose="05000000000000000000" pitchFamily="2" charset="2"/>
              <a:buChar char="§"/>
            </a:pPr>
            <a:r>
              <a:rPr lang="en-US" sz="3000">
                <a:latin typeface="Franklin Gothic Book" panose="020B0503020102020204" pitchFamily="34" charset="0"/>
              </a:rPr>
              <a:t>Give the group a fun or interesting fact about yourself</a:t>
            </a:r>
          </a:p>
        </p:txBody>
      </p:sp>
      <p:sp>
        <p:nvSpPr>
          <p:cNvPr id="3" name="Oval Callout 2"/>
          <p:cNvSpPr/>
          <p:nvPr/>
        </p:nvSpPr>
        <p:spPr>
          <a:xfrm rot="826718" flipH="1">
            <a:off x="5606402" y="2434134"/>
            <a:ext cx="5109882" cy="3190903"/>
          </a:xfrm>
          <a:prstGeom prst="wedgeEllipse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3600">
                <a:solidFill>
                  <a:schemeClr val="tx1"/>
                </a:solidFill>
                <a:latin typeface="Franklin Gothic Book"/>
              </a:rPr>
              <a:t>HELLO THERE!</a:t>
            </a:r>
          </a:p>
          <a:p>
            <a:pPr algn="ctr"/>
            <a:r>
              <a:rPr lang="en-US" sz="3600">
                <a:solidFill>
                  <a:schemeClr val="tx1"/>
                </a:solidFill>
                <a:latin typeface="Franklin Gothic Book"/>
              </a:rPr>
              <a:t>MY NAME IS. . .</a:t>
            </a:r>
          </a:p>
          <a:p>
            <a:pPr algn="ctr"/>
            <a:r>
              <a:rPr lang="en-US" sz="3600">
                <a:solidFill>
                  <a:schemeClr val="tx1"/>
                </a:solidFill>
                <a:latin typeface="Franklin Gothic Book"/>
              </a:rPr>
              <a:t>ONE FUN FACT ABOUT ME IS. . .</a:t>
            </a:r>
          </a:p>
        </p:txBody>
      </p:sp>
      <p:sp>
        <p:nvSpPr>
          <p:cNvPr id="4" name="Rounded Rectangular Callout 3"/>
          <p:cNvSpPr/>
          <p:nvPr/>
        </p:nvSpPr>
        <p:spPr>
          <a:xfrm rot="1513254">
            <a:off x="10441456" y="2712577"/>
            <a:ext cx="699247" cy="494852"/>
          </a:xfrm>
          <a:prstGeom prst="wedgeRoundRectCallout">
            <a:avLst/>
          </a:prstGeom>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ular Callout 6"/>
          <p:cNvSpPr/>
          <p:nvPr/>
        </p:nvSpPr>
        <p:spPr>
          <a:xfrm rot="20888301">
            <a:off x="5591821" y="5492961"/>
            <a:ext cx="699247" cy="494852"/>
          </a:xfrm>
          <a:prstGeom prst="wedgeRoundRectCallout">
            <a:avLst/>
          </a:prstGeom>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34758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CE1B322-AA97-42C4-8288-613F29539C70}"/>
              </a:ext>
            </a:extLst>
          </p:cNvPr>
          <p:cNvSpPr/>
          <p:nvPr/>
        </p:nvSpPr>
        <p:spPr>
          <a:xfrm>
            <a:off x="508135" y="1946870"/>
            <a:ext cx="3396770" cy="4373418"/>
          </a:xfrm>
          <a:prstGeom prst="rect">
            <a:avLst/>
          </a:prstGeom>
          <a:solidFill>
            <a:srgbClr val="C94C1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EEED6D1-A287-4430-8280-46F6E2F20FCC}"/>
              </a:ext>
            </a:extLst>
          </p:cNvPr>
          <p:cNvSpPr/>
          <p:nvPr/>
        </p:nvSpPr>
        <p:spPr>
          <a:xfrm>
            <a:off x="8141854" y="1946871"/>
            <a:ext cx="3523673" cy="4373418"/>
          </a:xfrm>
          <a:prstGeom prst="rect">
            <a:avLst/>
          </a:prstGeom>
          <a:solidFill>
            <a:srgbClr val="C94C1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478544" y="684163"/>
            <a:ext cx="11009824" cy="1033592"/>
          </a:xfrm>
        </p:spPr>
        <p:txBody>
          <a:bodyPr vert="horz" lIns="91440" tIns="45720" rIns="91440" bIns="45720" rtlCol="0" anchor="b">
            <a:noAutofit/>
          </a:bodyPr>
          <a:lstStyle/>
          <a:p>
            <a:r>
              <a:rPr lang="en-US" sz="4300" dirty="0">
                <a:effectLst>
                  <a:outerShdw blurRad="38100" dist="38100" dir="2700000" algn="tl">
                    <a:srgbClr val="000000">
                      <a:alpha val="43137"/>
                    </a:srgbClr>
                  </a:outerShdw>
                </a:effectLst>
                <a:latin typeface="Franklin Gothic Book"/>
                <a:ea typeface="Franklin Gothic Demi" charset="0"/>
                <a:cs typeface="Franklin Gothic Demi" charset="0"/>
              </a:rPr>
              <a:t>Community guide findings </a:t>
            </a:r>
            <a:endParaRPr lang="en-US" sz="43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sp>
        <p:nvSpPr>
          <p:cNvPr id="2" name="Content Placeholder 1"/>
          <p:cNvSpPr>
            <a:spLocks noGrp="1"/>
          </p:cNvSpPr>
          <p:nvPr>
            <p:ph idx="1"/>
          </p:nvPr>
        </p:nvSpPr>
        <p:spPr>
          <a:xfrm>
            <a:off x="4025594" y="1946871"/>
            <a:ext cx="3915724" cy="4634664"/>
          </a:xfrm>
        </p:spPr>
        <p:txBody>
          <a:bodyPr anchor="ctr">
            <a:noAutofit/>
          </a:bodyPr>
          <a:lstStyle/>
          <a:p>
            <a:pPr marL="305435" indent="-305435">
              <a:spcAft>
                <a:spcPts val="1800"/>
              </a:spcAft>
            </a:pPr>
            <a:r>
              <a:rPr lang="en-US" sz="2800">
                <a:latin typeface="Franklin Gothic Book"/>
              </a:rPr>
              <a:t>Highlights activities within the Active Iowa strategies</a:t>
            </a:r>
            <a:endParaRPr lang="en-US">
              <a:latin typeface="Franklin Gothic Book"/>
            </a:endParaRPr>
          </a:p>
          <a:p>
            <a:pPr marL="305435" indent="-305435">
              <a:spcAft>
                <a:spcPts val="1800"/>
              </a:spcAft>
            </a:pPr>
            <a:r>
              <a:rPr lang="en-US" sz="2800">
                <a:latin typeface="Franklin Gothic Book"/>
              </a:rPr>
              <a:t>Examples of how these activities have been carried out</a:t>
            </a:r>
          </a:p>
        </p:txBody>
      </p:sp>
      <p:pic>
        <p:nvPicPr>
          <p:cNvPr id="4" name="Picture 3" descr="A picture containing text, grass, screenshot&#10;&#10;Description automatically generated">
            <a:extLst>
              <a:ext uri="{FF2B5EF4-FFF2-40B4-BE49-F238E27FC236}">
                <a16:creationId xmlns:a16="http://schemas.microsoft.com/office/drawing/2014/main" id="{8116A949-1019-474C-8E9D-8EDD874D3896}"/>
              </a:ext>
            </a:extLst>
          </p:cNvPr>
          <p:cNvPicPr>
            <a:picLocks noChangeAspect="1"/>
          </p:cNvPicPr>
          <p:nvPr/>
        </p:nvPicPr>
        <p:blipFill>
          <a:blip r:embed="rId3"/>
          <a:stretch>
            <a:fillRect/>
          </a:stretch>
        </p:blipFill>
        <p:spPr>
          <a:xfrm>
            <a:off x="610274" y="2005306"/>
            <a:ext cx="3234364" cy="4256545"/>
          </a:xfrm>
          <a:prstGeom prst="rect">
            <a:avLst/>
          </a:prstGeom>
        </p:spPr>
      </p:pic>
      <p:pic>
        <p:nvPicPr>
          <p:cNvPr id="7" name="Picture 6" descr="Table&#10;&#10;Description automatically generated with low confidence">
            <a:extLst>
              <a:ext uri="{FF2B5EF4-FFF2-40B4-BE49-F238E27FC236}">
                <a16:creationId xmlns:a16="http://schemas.microsoft.com/office/drawing/2014/main" id="{60826FAD-320C-4395-9F3D-E6BAC555B96D}"/>
              </a:ext>
            </a:extLst>
          </p:cNvPr>
          <p:cNvPicPr>
            <a:picLocks noChangeAspect="1"/>
          </p:cNvPicPr>
          <p:nvPr/>
        </p:nvPicPr>
        <p:blipFill>
          <a:blip r:embed="rId4"/>
          <a:stretch>
            <a:fillRect/>
          </a:stretch>
        </p:blipFill>
        <p:spPr>
          <a:xfrm>
            <a:off x="8215745" y="2015677"/>
            <a:ext cx="3365981" cy="4241190"/>
          </a:xfrm>
          <a:prstGeom prst="rect">
            <a:avLst/>
          </a:prstGeom>
        </p:spPr>
      </p:pic>
    </p:spTree>
    <p:extLst>
      <p:ext uri="{BB962C8B-B14F-4D97-AF65-F5344CB8AC3E}">
        <p14:creationId xmlns:p14="http://schemas.microsoft.com/office/powerpoint/2010/main" val="22480605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8648" y="702156"/>
            <a:ext cx="11029616" cy="1013800"/>
          </a:xfrm>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Informational Strategies</a:t>
            </a:r>
            <a:endParaRPr lang="en-US" sz="5400" b="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sp>
        <p:nvSpPr>
          <p:cNvPr id="2" name="Content Placeholder 1"/>
          <p:cNvSpPr>
            <a:spLocks noGrp="1"/>
          </p:cNvSpPr>
          <p:nvPr>
            <p:ph idx="1"/>
          </p:nvPr>
        </p:nvSpPr>
        <p:spPr>
          <a:xfrm>
            <a:off x="468648" y="2844819"/>
            <a:ext cx="4910176" cy="2278463"/>
          </a:xfrm>
        </p:spPr>
        <p:txBody>
          <a:bodyPr anchor="ctr">
            <a:noAutofit/>
          </a:bodyPr>
          <a:lstStyle/>
          <a:p>
            <a:pPr lvl="0"/>
            <a:r>
              <a:rPr lang="en-US" sz="2800" dirty="0">
                <a:latin typeface="Franklin Gothic Book" panose="020B0503020102020204" pitchFamily="34" charset="0"/>
              </a:rPr>
              <a:t>Television, radio, newspaper</a:t>
            </a:r>
          </a:p>
          <a:p>
            <a:pPr lvl="0"/>
            <a:r>
              <a:rPr lang="en-US" sz="2800" dirty="0">
                <a:latin typeface="Franklin Gothic Book" panose="020B0503020102020204" pitchFamily="34" charset="0"/>
              </a:rPr>
              <a:t>Website exposure</a:t>
            </a:r>
          </a:p>
          <a:p>
            <a:pPr lvl="0"/>
            <a:r>
              <a:rPr lang="en-US" sz="2800" dirty="0">
                <a:latin typeface="Franklin Gothic Book" panose="020B0503020102020204" pitchFamily="34" charset="0"/>
              </a:rPr>
              <a:t>Community events</a:t>
            </a:r>
          </a:p>
        </p:txBody>
      </p:sp>
      <p:sp>
        <p:nvSpPr>
          <p:cNvPr id="4" name="Rectangle 3"/>
          <p:cNvSpPr/>
          <p:nvPr/>
        </p:nvSpPr>
        <p:spPr>
          <a:xfrm>
            <a:off x="-475130" y="6596390"/>
            <a:ext cx="11582400" cy="261610"/>
          </a:xfrm>
          <a:prstGeom prst="rect">
            <a:avLst/>
          </a:prstGeom>
        </p:spPr>
        <p:txBody>
          <a:bodyPr wrap="square">
            <a:spAutoFit/>
          </a:bodyPr>
          <a:lstStyle/>
          <a:p>
            <a:pPr marL="457200" marR="0">
              <a:spcBef>
                <a:spcPts val="1000"/>
              </a:spcBef>
              <a:spcAft>
                <a:spcPts val="0"/>
              </a:spcAft>
            </a:pPr>
            <a:r>
              <a:rPr lang="en-US" sz="1100">
                <a:latin typeface="Franklin Gothic Book" panose="020B0503020102020204" pitchFamily="34" charset="0"/>
                <a:ea typeface="MS PGothic" panose="020B0600070205080204" pitchFamily="34" charset="-128"/>
                <a:cs typeface="Times New Roman" panose="02020603050405020304" pitchFamily="18" charset="0"/>
              </a:rPr>
              <a:t>Task Force on Community Preventive Services. Recommendations to increase physical activity in communities. </a:t>
            </a:r>
            <a:r>
              <a:rPr lang="en-US" sz="1100" i="1">
                <a:latin typeface="Franklin Gothic Book" panose="020B0503020102020204" pitchFamily="34" charset="0"/>
                <a:ea typeface="MS PGothic" panose="020B0600070205080204" pitchFamily="34" charset="-128"/>
                <a:cs typeface="Times New Roman" panose="02020603050405020304" pitchFamily="18" charset="0"/>
              </a:rPr>
              <a:t>American journal of preventive medicine. </a:t>
            </a:r>
            <a:r>
              <a:rPr lang="en-US" sz="1100">
                <a:latin typeface="Franklin Gothic Book" panose="020B0503020102020204" pitchFamily="34" charset="0"/>
                <a:ea typeface="MS PGothic" panose="020B0600070205080204" pitchFamily="34" charset="-128"/>
                <a:cs typeface="Times New Roman" panose="02020603050405020304" pitchFamily="18" charset="0"/>
              </a:rPr>
              <a:t>2002;22(4):67-72.</a:t>
            </a:r>
            <a:endParaRPr lang="en-US" sz="1100">
              <a:effectLst/>
              <a:latin typeface="Franklin Gothic Book" panose="020B0503020102020204" pitchFamily="34" charset="0"/>
              <a:ea typeface="MS PGothic" panose="020B0600070205080204" pitchFamily="34" charset="-128"/>
              <a:cs typeface="Times New Roman" panose="02020603050405020304" pitchFamily="18" charset="0"/>
            </a:endParaRPr>
          </a:p>
        </p:txBody>
      </p:sp>
      <p:graphicFrame>
        <p:nvGraphicFramePr>
          <p:cNvPr id="7" name="Picture Placeholder 8"/>
          <p:cNvGraphicFramePr>
            <a:graphicFrameLocks/>
          </p:cNvGraphicFramePr>
          <p:nvPr>
            <p:extLst>
              <p:ext uri="{D42A27DB-BD31-4B8C-83A1-F6EECF244321}">
                <p14:modId xmlns:p14="http://schemas.microsoft.com/office/powerpoint/2010/main" val="4089817140"/>
              </p:ext>
            </p:extLst>
          </p:nvPr>
        </p:nvGraphicFramePr>
        <p:xfrm>
          <a:off x="8150087" y="1945697"/>
          <a:ext cx="3528391" cy="44209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Rounded Corners 2">
            <a:extLst>
              <a:ext uri="{FF2B5EF4-FFF2-40B4-BE49-F238E27FC236}">
                <a16:creationId xmlns:a16="http://schemas.microsoft.com/office/drawing/2014/main" id="{4CA16268-5B62-4D72-BD2B-FBDE6E34E575}"/>
              </a:ext>
            </a:extLst>
          </p:cNvPr>
          <p:cNvSpPr/>
          <p:nvPr/>
        </p:nvSpPr>
        <p:spPr>
          <a:xfrm>
            <a:off x="8330081" y="2085278"/>
            <a:ext cx="3168401" cy="1739592"/>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Walk with solid fill">
            <a:extLst>
              <a:ext uri="{FF2B5EF4-FFF2-40B4-BE49-F238E27FC236}">
                <a16:creationId xmlns:a16="http://schemas.microsoft.com/office/drawing/2014/main" id="{DA6384E2-8C2E-48A6-A47D-58052D5D5AB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401216" y="2324019"/>
            <a:ext cx="1262110" cy="1262110"/>
          </a:xfrm>
          <a:prstGeom prst="rect">
            <a:avLst/>
          </a:prstGeom>
        </p:spPr>
      </p:pic>
      <p:pic>
        <p:nvPicPr>
          <p:cNvPr id="9" name="Graphic 8" descr="Checklist with solid fill">
            <a:extLst>
              <a:ext uri="{FF2B5EF4-FFF2-40B4-BE49-F238E27FC236}">
                <a16:creationId xmlns:a16="http://schemas.microsoft.com/office/drawing/2014/main" id="{2C5DC89E-054E-46C4-944C-A6518B01364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914281" y="2324019"/>
            <a:ext cx="1262110" cy="1262110"/>
          </a:xfrm>
          <a:prstGeom prst="rect">
            <a:avLst/>
          </a:prstGeom>
        </p:spPr>
      </p:pic>
    </p:spTree>
    <p:extLst>
      <p:ext uri="{BB962C8B-B14F-4D97-AF65-F5344CB8AC3E}">
        <p14:creationId xmlns:p14="http://schemas.microsoft.com/office/powerpoint/2010/main" val="34746750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8648" y="702156"/>
            <a:ext cx="11029616" cy="1013800"/>
          </a:xfrm>
        </p:spPr>
        <p:txBody>
          <a:bodyPr>
            <a:noAutofit/>
          </a:bodyPr>
          <a:lstStyle/>
          <a:p>
            <a:r>
              <a:rPr lang="en-US" sz="54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Paid Newspaper, TV, and Radio</a:t>
            </a:r>
            <a:endParaRPr lang="en-US" sz="5400" b="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sp>
        <p:nvSpPr>
          <p:cNvPr id="2" name="Content Placeholder 1"/>
          <p:cNvSpPr>
            <a:spLocks noGrp="1"/>
          </p:cNvSpPr>
          <p:nvPr>
            <p:ph idx="1"/>
          </p:nvPr>
        </p:nvSpPr>
        <p:spPr>
          <a:xfrm>
            <a:off x="6219255" y="2755280"/>
            <a:ext cx="5279009" cy="2801785"/>
          </a:xfrm>
        </p:spPr>
        <p:txBody>
          <a:bodyPr anchor="ctr">
            <a:noAutofit/>
          </a:bodyPr>
          <a:lstStyle/>
          <a:p>
            <a:pPr lvl="0">
              <a:spcAft>
                <a:spcPts val="1800"/>
              </a:spcAft>
            </a:pPr>
            <a:r>
              <a:rPr lang="en-US" sz="2400">
                <a:latin typeface="Franklin Gothic Book" panose="020B0503020102020204" pitchFamily="34" charset="0"/>
              </a:rPr>
              <a:t>Increase awareness around health behaviors</a:t>
            </a:r>
          </a:p>
          <a:p>
            <a:pPr lvl="0">
              <a:spcAft>
                <a:spcPts val="1800"/>
              </a:spcAft>
            </a:pPr>
            <a:r>
              <a:rPr lang="en-US" sz="2400">
                <a:latin typeface="Franklin Gothic Book" panose="020B0503020102020204" pitchFamily="34" charset="0"/>
              </a:rPr>
              <a:t>Reach large number of people</a:t>
            </a:r>
          </a:p>
          <a:p>
            <a:pPr lvl="0">
              <a:spcAft>
                <a:spcPts val="1800"/>
              </a:spcAft>
            </a:pPr>
            <a:r>
              <a:rPr lang="en-US" sz="2400">
                <a:latin typeface="Franklin Gothic Book" panose="020B0503020102020204" pitchFamily="34" charset="0"/>
              </a:rPr>
              <a:t>BUT, not enough to change behavior on their own</a:t>
            </a:r>
          </a:p>
        </p:txBody>
      </p:sp>
      <p:sp>
        <p:nvSpPr>
          <p:cNvPr id="6" name="Rectangle 5"/>
          <p:cNvSpPr/>
          <p:nvPr/>
        </p:nvSpPr>
        <p:spPr>
          <a:xfrm>
            <a:off x="0" y="6596390"/>
            <a:ext cx="9907793" cy="246221"/>
          </a:xfrm>
          <a:prstGeom prst="rect">
            <a:avLst/>
          </a:prstGeom>
        </p:spPr>
        <p:txBody>
          <a:bodyPr wrap="square">
            <a:spAutoFit/>
          </a:bodyPr>
          <a:lstStyle/>
          <a:p>
            <a:pPr marL="457200" marR="0">
              <a:spcBef>
                <a:spcPts val="1000"/>
              </a:spcBef>
              <a:spcAft>
                <a:spcPts val="0"/>
              </a:spcAft>
            </a:pPr>
            <a:r>
              <a:rPr lang="en-US" sz="1000">
                <a:latin typeface="Franklin Gothic Book" panose="020B0503020102020204" pitchFamily="34" charset="0"/>
                <a:ea typeface="MS PGothic" panose="020B0600070205080204" pitchFamily="34" charset="-128"/>
                <a:cs typeface="Times New Roman" panose="02020603050405020304" pitchFamily="18" charset="0"/>
              </a:rPr>
              <a:t>Task Force on Community Preventive Services. Recommendations to increase physical activity in communities. </a:t>
            </a:r>
            <a:r>
              <a:rPr lang="en-US" sz="1000" i="1">
                <a:latin typeface="Franklin Gothic Book" panose="020B0503020102020204" pitchFamily="34" charset="0"/>
                <a:ea typeface="MS PGothic" panose="020B0600070205080204" pitchFamily="34" charset="-128"/>
                <a:cs typeface="Times New Roman" panose="02020603050405020304" pitchFamily="18" charset="0"/>
              </a:rPr>
              <a:t>American journal of preventive medicine. </a:t>
            </a:r>
            <a:r>
              <a:rPr lang="en-US" sz="1000">
                <a:latin typeface="Franklin Gothic Book" panose="020B0503020102020204" pitchFamily="34" charset="0"/>
                <a:ea typeface="MS PGothic" panose="020B0600070205080204" pitchFamily="34" charset="-128"/>
                <a:cs typeface="Times New Roman" panose="02020603050405020304" pitchFamily="18" charset="0"/>
              </a:rPr>
              <a:t>2002;22(4):67-72.</a:t>
            </a:r>
            <a:endParaRPr lang="en-US" sz="1000">
              <a:effectLst/>
              <a:latin typeface="Franklin Gothic Book" panose="020B0503020102020204" pitchFamily="34" charset="0"/>
              <a:ea typeface="MS PGothic" panose="020B0600070205080204" pitchFamily="34" charset="-128"/>
              <a:cs typeface="Times New Roman" panose="02020603050405020304" pitchFamily="18" charset="0"/>
            </a:endParaRPr>
          </a:p>
        </p:txBody>
      </p:sp>
      <p:grpSp>
        <p:nvGrpSpPr>
          <p:cNvPr id="20" name="Group 19"/>
          <p:cNvGrpSpPr/>
          <p:nvPr/>
        </p:nvGrpSpPr>
        <p:grpSpPr>
          <a:xfrm>
            <a:off x="468648" y="2755280"/>
            <a:ext cx="4672463" cy="2985433"/>
            <a:chOff x="7085428" y="1965627"/>
            <a:chExt cx="4672463" cy="2985433"/>
          </a:xfrm>
        </p:grpSpPr>
        <p:sp>
          <p:nvSpPr>
            <p:cNvPr id="19" name="Rectangle 18"/>
            <p:cNvSpPr/>
            <p:nvPr/>
          </p:nvSpPr>
          <p:spPr>
            <a:xfrm>
              <a:off x="7085428" y="1965627"/>
              <a:ext cx="4672463" cy="2985433"/>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3"/>
            <a:stretch>
              <a:fillRect/>
            </a:stretch>
          </p:blipFill>
          <p:spPr>
            <a:xfrm>
              <a:off x="7622091" y="1965627"/>
              <a:ext cx="3444539" cy="2956816"/>
            </a:xfrm>
            <a:prstGeom prst="rect">
              <a:avLst/>
            </a:prstGeom>
          </p:spPr>
        </p:pic>
      </p:grpSp>
    </p:spTree>
    <p:extLst>
      <p:ext uri="{BB962C8B-B14F-4D97-AF65-F5344CB8AC3E}">
        <p14:creationId xmlns:p14="http://schemas.microsoft.com/office/powerpoint/2010/main" val="37434155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8648" y="702156"/>
            <a:ext cx="11029616" cy="1013800"/>
          </a:xfrm>
        </p:spPr>
        <p:txBody>
          <a:bodyPr>
            <a:noAutofit/>
          </a:bodyPr>
          <a:lstStyle/>
          <a:p>
            <a:r>
              <a:rPr lang="en-US" sz="5400">
                <a:effectLst>
                  <a:outerShdw blurRad="38100" dist="38100" dir="2700000" algn="tl">
                    <a:srgbClr val="000000">
                      <a:alpha val="43137"/>
                    </a:srgbClr>
                  </a:outerShdw>
                </a:effectLst>
                <a:latin typeface="Franklin Gothic Book"/>
                <a:ea typeface="Franklin Gothic Demi" charset="0"/>
                <a:cs typeface="Franklin Gothic Demi" charset="0"/>
              </a:rPr>
              <a:t>Online exposure</a:t>
            </a:r>
            <a:endParaRPr lang="en-US" sz="5400" b="1">
              <a:effectLst>
                <a:outerShdw blurRad="38100" dist="38100" dir="2700000" algn="tl">
                  <a:srgbClr val="000000">
                    <a:alpha val="43137"/>
                  </a:srgbClr>
                </a:outerShdw>
              </a:effectLst>
              <a:latin typeface="Franklin Gothic Book"/>
              <a:ea typeface="Franklin Gothic Demi" charset="0"/>
              <a:cs typeface="Franklin Gothic Demi" charset="0"/>
            </a:endParaRPr>
          </a:p>
        </p:txBody>
      </p:sp>
      <p:sp>
        <p:nvSpPr>
          <p:cNvPr id="4" name="Rectangle: Rounded Corners 3">
            <a:extLst>
              <a:ext uri="{FF2B5EF4-FFF2-40B4-BE49-F238E27FC236}">
                <a16:creationId xmlns:a16="http://schemas.microsoft.com/office/drawing/2014/main" id="{9DD995E4-FEFB-8B9B-2BC9-DD916CE41EA0}"/>
              </a:ext>
            </a:extLst>
          </p:cNvPr>
          <p:cNvSpPr/>
          <p:nvPr/>
        </p:nvSpPr>
        <p:spPr>
          <a:xfrm>
            <a:off x="7804453" y="1873898"/>
            <a:ext cx="3996612" cy="4641978"/>
          </a:xfrm>
          <a:custGeom>
            <a:avLst/>
            <a:gdLst>
              <a:gd name="connsiteX0" fmla="*/ 0 w 3996612"/>
              <a:gd name="connsiteY0" fmla="*/ 666115 h 4641978"/>
              <a:gd name="connsiteX1" fmla="*/ 666115 w 3996612"/>
              <a:gd name="connsiteY1" fmla="*/ 0 h 4641978"/>
              <a:gd name="connsiteX2" fmla="*/ 3330497 w 3996612"/>
              <a:gd name="connsiteY2" fmla="*/ 0 h 4641978"/>
              <a:gd name="connsiteX3" fmla="*/ 3996612 w 3996612"/>
              <a:gd name="connsiteY3" fmla="*/ 666115 h 4641978"/>
              <a:gd name="connsiteX4" fmla="*/ 3996612 w 3996612"/>
              <a:gd name="connsiteY4" fmla="*/ 3975863 h 4641978"/>
              <a:gd name="connsiteX5" fmla="*/ 3330497 w 3996612"/>
              <a:gd name="connsiteY5" fmla="*/ 4641978 h 4641978"/>
              <a:gd name="connsiteX6" fmla="*/ 666115 w 3996612"/>
              <a:gd name="connsiteY6" fmla="*/ 4641978 h 4641978"/>
              <a:gd name="connsiteX7" fmla="*/ 0 w 3996612"/>
              <a:gd name="connsiteY7" fmla="*/ 3975863 h 4641978"/>
              <a:gd name="connsiteX8" fmla="*/ 0 w 3996612"/>
              <a:gd name="connsiteY8" fmla="*/ 666115 h 464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96612" h="4641978" fill="none" extrusionOk="0">
                <a:moveTo>
                  <a:pt x="0" y="666115"/>
                </a:moveTo>
                <a:cubicBezTo>
                  <a:pt x="-36054" y="287763"/>
                  <a:pt x="305825" y="3536"/>
                  <a:pt x="666115" y="0"/>
                </a:cubicBezTo>
                <a:cubicBezTo>
                  <a:pt x="1285571" y="-29507"/>
                  <a:pt x="2169606" y="56528"/>
                  <a:pt x="3330497" y="0"/>
                </a:cubicBezTo>
                <a:cubicBezTo>
                  <a:pt x="3701652" y="60418"/>
                  <a:pt x="3950743" y="340691"/>
                  <a:pt x="3996612" y="666115"/>
                </a:cubicBezTo>
                <a:cubicBezTo>
                  <a:pt x="3875056" y="2003281"/>
                  <a:pt x="4143720" y="2992242"/>
                  <a:pt x="3996612" y="3975863"/>
                </a:cubicBezTo>
                <a:cubicBezTo>
                  <a:pt x="4013273" y="4296506"/>
                  <a:pt x="3712030" y="4665879"/>
                  <a:pt x="3330497" y="4641978"/>
                </a:cubicBezTo>
                <a:cubicBezTo>
                  <a:pt x="2367771" y="4492620"/>
                  <a:pt x="1217946" y="4753365"/>
                  <a:pt x="666115" y="4641978"/>
                </a:cubicBezTo>
                <a:cubicBezTo>
                  <a:pt x="298013" y="4690357"/>
                  <a:pt x="-36670" y="4313584"/>
                  <a:pt x="0" y="3975863"/>
                </a:cubicBezTo>
                <a:cubicBezTo>
                  <a:pt x="155855" y="2688894"/>
                  <a:pt x="52291" y="1663362"/>
                  <a:pt x="0" y="666115"/>
                </a:cubicBezTo>
                <a:close/>
              </a:path>
              <a:path w="3996612" h="4641978" stroke="0" extrusionOk="0">
                <a:moveTo>
                  <a:pt x="0" y="666115"/>
                </a:moveTo>
                <a:cubicBezTo>
                  <a:pt x="-4608" y="283764"/>
                  <a:pt x="234729" y="5468"/>
                  <a:pt x="666115" y="0"/>
                </a:cubicBezTo>
                <a:cubicBezTo>
                  <a:pt x="1667755" y="52825"/>
                  <a:pt x="2397365" y="-123174"/>
                  <a:pt x="3330497" y="0"/>
                </a:cubicBezTo>
                <a:cubicBezTo>
                  <a:pt x="3724186" y="43620"/>
                  <a:pt x="4032178" y="307816"/>
                  <a:pt x="3996612" y="666115"/>
                </a:cubicBezTo>
                <a:cubicBezTo>
                  <a:pt x="4141542" y="1201598"/>
                  <a:pt x="4014871" y="2661124"/>
                  <a:pt x="3996612" y="3975863"/>
                </a:cubicBezTo>
                <a:cubicBezTo>
                  <a:pt x="3992791" y="4338837"/>
                  <a:pt x="3692529" y="4636736"/>
                  <a:pt x="3330497" y="4641978"/>
                </a:cubicBezTo>
                <a:cubicBezTo>
                  <a:pt x="2718350" y="4811389"/>
                  <a:pt x="1911558" y="4727532"/>
                  <a:pt x="666115" y="4641978"/>
                </a:cubicBezTo>
                <a:cubicBezTo>
                  <a:pt x="285747" y="4647163"/>
                  <a:pt x="6640" y="4330506"/>
                  <a:pt x="0" y="3975863"/>
                </a:cubicBezTo>
                <a:cubicBezTo>
                  <a:pt x="-92943" y="2852336"/>
                  <a:pt x="-168235" y="2296968"/>
                  <a:pt x="0" y="666115"/>
                </a:cubicBezTo>
                <a:close/>
              </a:path>
            </a:pathLst>
          </a:custGeom>
          <a:solidFill>
            <a:schemeClr val="accent3">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spcAft>
                <a:spcPts val="1800"/>
              </a:spcAft>
            </a:pPr>
            <a:endParaRPr lang="en-US" sz="2200" dirty="0">
              <a:solidFill>
                <a:schemeClr val="tx1"/>
              </a:solidFill>
              <a:latin typeface="Franklin Gothic Book"/>
            </a:endParaRPr>
          </a:p>
        </p:txBody>
      </p:sp>
      <p:sp>
        <p:nvSpPr>
          <p:cNvPr id="6" name="Rectangle: Rounded Corners 5">
            <a:extLst>
              <a:ext uri="{FF2B5EF4-FFF2-40B4-BE49-F238E27FC236}">
                <a16:creationId xmlns:a16="http://schemas.microsoft.com/office/drawing/2014/main" id="{D1811BE6-6593-12C5-80B3-7740362CD7B9}"/>
              </a:ext>
            </a:extLst>
          </p:cNvPr>
          <p:cNvSpPr/>
          <p:nvPr/>
        </p:nvSpPr>
        <p:spPr>
          <a:xfrm>
            <a:off x="577116" y="1873898"/>
            <a:ext cx="3825551" cy="4641978"/>
          </a:xfrm>
          <a:custGeom>
            <a:avLst/>
            <a:gdLst>
              <a:gd name="connsiteX0" fmla="*/ 0 w 3814968"/>
              <a:gd name="connsiteY0" fmla="*/ 635841 h 4641978"/>
              <a:gd name="connsiteX1" fmla="*/ 635841 w 3814968"/>
              <a:gd name="connsiteY1" fmla="*/ 0 h 4641978"/>
              <a:gd name="connsiteX2" fmla="*/ 3179127 w 3814968"/>
              <a:gd name="connsiteY2" fmla="*/ 0 h 4641978"/>
              <a:gd name="connsiteX3" fmla="*/ 3814968 w 3814968"/>
              <a:gd name="connsiteY3" fmla="*/ 635841 h 4641978"/>
              <a:gd name="connsiteX4" fmla="*/ 3814968 w 3814968"/>
              <a:gd name="connsiteY4" fmla="*/ 4006137 h 4641978"/>
              <a:gd name="connsiteX5" fmla="*/ 3179127 w 3814968"/>
              <a:gd name="connsiteY5" fmla="*/ 4641978 h 4641978"/>
              <a:gd name="connsiteX6" fmla="*/ 635841 w 3814968"/>
              <a:gd name="connsiteY6" fmla="*/ 4641978 h 4641978"/>
              <a:gd name="connsiteX7" fmla="*/ 0 w 3814968"/>
              <a:gd name="connsiteY7" fmla="*/ 4006137 h 4641978"/>
              <a:gd name="connsiteX8" fmla="*/ 0 w 3814968"/>
              <a:gd name="connsiteY8" fmla="*/ 635841 h 464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14968" h="4641978" fill="none" extrusionOk="0">
                <a:moveTo>
                  <a:pt x="0" y="635841"/>
                </a:moveTo>
                <a:cubicBezTo>
                  <a:pt x="-55232" y="268641"/>
                  <a:pt x="294589" y="4615"/>
                  <a:pt x="635841" y="0"/>
                </a:cubicBezTo>
                <a:cubicBezTo>
                  <a:pt x="1710023" y="-29507"/>
                  <a:pt x="2363528" y="56528"/>
                  <a:pt x="3179127" y="0"/>
                </a:cubicBezTo>
                <a:cubicBezTo>
                  <a:pt x="3532848" y="47233"/>
                  <a:pt x="3793466" y="304580"/>
                  <a:pt x="3814968" y="635841"/>
                </a:cubicBezTo>
                <a:cubicBezTo>
                  <a:pt x="3693412" y="1112597"/>
                  <a:pt x="3962076" y="3222059"/>
                  <a:pt x="3814968" y="4006137"/>
                </a:cubicBezTo>
                <a:cubicBezTo>
                  <a:pt x="3834689" y="4301383"/>
                  <a:pt x="3546463" y="4670298"/>
                  <a:pt x="3179127" y="4641978"/>
                </a:cubicBezTo>
                <a:cubicBezTo>
                  <a:pt x="2429349" y="4492620"/>
                  <a:pt x="904443" y="4753365"/>
                  <a:pt x="635841" y="4641978"/>
                </a:cubicBezTo>
                <a:cubicBezTo>
                  <a:pt x="284604" y="4658005"/>
                  <a:pt x="-5796" y="4352535"/>
                  <a:pt x="0" y="4006137"/>
                </a:cubicBezTo>
                <a:cubicBezTo>
                  <a:pt x="155855" y="2353548"/>
                  <a:pt x="52291" y="1610243"/>
                  <a:pt x="0" y="635841"/>
                </a:cubicBezTo>
                <a:close/>
              </a:path>
              <a:path w="3814968" h="4641978" stroke="0" extrusionOk="0">
                <a:moveTo>
                  <a:pt x="0" y="635841"/>
                </a:moveTo>
                <a:cubicBezTo>
                  <a:pt x="-19847" y="222373"/>
                  <a:pt x="237285" y="4081"/>
                  <a:pt x="635841" y="0"/>
                </a:cubicBezTo>
                <a:cubicBezTo>
                  <a:pt x="1770578" y="52825"/>
                  <a:pt x="2627409" y="-123174"/>
                  <a:pt x="3179127" y="0"/>
                </a:cubicBezTo>
                <a:cubicBezTo>
                  <a:pt x="3540820" y="17798"/>
                  <a:pt x="3873109" y="300346"/>
                  <a:pt x="3814968" y="635841"/>
                </a:cubicBezTo>
                <a:cubicBezTo>
                  <a:pt x="3959898" y="1894310"/>
                  <a:pt x="3833227" y="2835339"/>
                  <a:pt x="3814968" y="4006137"/>
                </a:cubicBezTo>
                <a:cubicBezTo>
                  <a:pt x="3777017" y="4308525"/>
                  <a:pt x="3508381" y="4622352"/>
                  <a:pt x="3179127" y="4641978"/>
                </a:cubicBezTo>
                <a:cubicBezTo>
                  <a:pt x="2731490" y="4811389"/>
                  <a:pt x="1099065" y="4727532"/>
                  <a:pt x="635841" y="4641978"/>
                </a:cubicBezTo>
                <a:cubicBezTo>
                  <a:pt x="239051" y="4660929"/>
                  <a:pt x="15651" y="4326089"/>
                  <a:pt x="0" y="4006137"/>
                </a:cubicBezTo>
                <a:cubicBezTo>
                  <a:pt x="-92943" y="2992722"/>
                  <a:pt x="-168235" y="2089385"/>
                  <a:pt x="0" y="635841"/>
                </a:cubicBezTo>
                <a:close/>
              </a:path>
            </a:pathLst>
          </a:custGeom>
          <a:solidFill>
            <a:schemeClr val="accent3">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spcAft>
                <a:spcPts val="1800"/>
              </a:spcAft>
            </a:pPr>
            <a:endParaRPr lang="en-US" sz="2200" dirty="0">
              <a:solidFill>
                <a:schemeClr val="tx1"/>
              </a:solidFill>
              <a:latin typeface="Franklin Gothic Book"/>
              <a:cs typeface="Arial"/>
            </a:endParaRPr>
          </a:p>
          <a:p>
            <a:pPr>
              <a:spcAft>
                <a:spcPts val="1200"/>
              </a:spcAft>
            </a:pPr>
            <a:endParaRPr lang="en-US" sz="2200">
              <a:solidFill>
                <a:schemeClr val="tx1"/>
              </a:solidFill>
              <a:latin typeface="Franklin Gothic Book"/>
              <a:cs typeface="Arial"/>
            </a:endParaRPr>
          </a:p>
        </p:txBody>
      </p:sp>
      <p:pic>
        <p:nvPicPr>
          <p:cNvPr id="1293" name="Picture 1293" descr="A black and white symbol of a couple of people&#10;&#10;Description automatically generated">
            <a:extLst>
              <a:ext uri="{FF2B5EF4-FFF2-40B4-BE49-F238E27FC236}">
                <a16:creationId xmlns:a16="http://schemas.microsoft.com/office/drawing/2014/main" id="{60C0097F-01DC-893A-0BEA-384FA83A1C94}"/>
              </a:ext>
            </a:extLst>
          </p:cNvPr>
          <p:cNvPicPr>
            <a:picLocks noChangeAspect="1"/>
          </p:cNvPicPr>
          <p:nvPr/>
        </p:nvPicPr>
        <p:blipFill>
          <a:blip r:embed="rId3"/>
          <a:stretch>
            <a:fillRect/>
          </a:stretch>
        </p:blipFill>
        <p:spPr>
          <a:xfrm>
            <a:off x="4530268" y="2284681"/>
            <a:ext cx="3131463" cy="1991690"/>
          </a:xfrm>
          <a:prstGeom prst="rect">
            <a:avLst/>
          </a:prstGeom>
          <a:ln>
            <a:noFill/>
          </a:ln>
        </p:spPr>
      </p:pic>
      <p:sp>
        <p:nvSpPr>
          <p:cNvPr id="7" name="Rectangle: Rounded Corners 6">
            <a:extLst>
              <a:ext uri="{FF2B5EF4-FFF2-40B4-BE49-F238E27FC236}">
                <a16:creationId xmlns:a16="http://schemas.microsoft.com/office/drawing/2014/main" id="{1FDD21DD-DB4B-5495-A6D7-230BFB78B9A0}"/>
              </a:ext>
            </a:extLst>
          </p:cNvPr>
          <p:cNvSpPr/>
          <p:nvPr/>
        </p:nvSpPr>
        <p:spPr>
          <a:xfrm>
            <a:off x="725009" y="2286000"/>
            <a:ext cx="3477090" cy="4431435"/>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spcAft>
                <a:spcPts val="1800"/>
              </a:spcAft>
            </a:pPr>
            <a:r>
              <a:rPr lang="en-US" sz="2100" dirty="0">
                <a:solidFill>
                  <a:schemeClr val="tx1"/>
                </a:solidFill>
                <a:latin typeface="Franklin Gothic Book"/>
                <a:ea typeface="+mn-lt"/>
                <a:cs typeface="+mn-lt"/>
              </a:rPr>
              <a:t>Our Website Includes: </a:t>
            </a:r>
          </a:p>
          <a:p>
            <a:pPr marL="285750" indent="-285750">
              <a:spcAft>
                <a:spcPts val="1200"/>
              </a:spcAft>
              <a:buFont typeface="Arial,Sans-Serif"/>
              <a:buChar char="•"/>
            </a:pPr>
            <a:r>
              <a:rPr lang="en-US" sz="2100" dirty="0">
                <a:solidFill>
                  <a:schemeClr val="tx1"/>
                </a:solidFill>
                <a:latin typeface="Franklin Gothic Book"/>
                <a:cs typeface="Arial"/>
              </a:rPr>
              <a:t>Information about the  program</a:t>
            </a:r>
          </a:p>
          <a:p>
            <a:pPr marL="285750" indent="-285750">
              <a:spcAft>
                <a:spcPts val="1200"/>
              </a:spcAft>
              <a:buFont typeface="Arial,Sans-Serif"/>
              <a:buChar char="•"/>
            </a:pPr>
            <a:r>
              <a:rPr lang="en-US" sz="2100" dirty="0">
                <a:solidFill>
                  <a:schemeClr val="tx1"/>
                </a:solidFill>
                <a:latin typeface="Franklin Gothic Book"/>
                <a:cs typeface="Arial"/>
              </a:rPr>
              <a:t>Videos and testimonials about the program</a:t>
            </a:r>
          </a:p>
          <a:p>
            <a:pPr marL="285750" indent="-285750">
              <a:spcAft>
                <a:spcPts val="1200"/>
              </a:spcAft>
              <a:buFont typeface="Arial,Sans-Serif"/>
              <a:buChar char="•"/>
            </a:pPr>
            <a:r>
              <a:rPr lang="en-US" sz="2100" dirty="0">
                <a:solidFill>
                  <a:schemeClr val="tx1"/>
                </a:solidFill>
                <a:latin typeface="Franklin Gothic Book"/>
                <a:cs typeface="Arial"/>
              </a:rPr>
              <a:t>Program updates and  calendar</a:t>
            </a:r>
            <a:endParaRPr lang="en-US" sz="2100" dirty="0">
              <a:solidFill>
                <a:schemeClr val="tx1"/>
              </a:solidFill>
              <a:latin typeface="Franklin Gothic Book"/>
            </a:endParaRPr>
          </a:p>
        </p:txBody>
      </p:sp>
      <p:sp>
        <p:nvSpPr>
          <p:cNvPr id="9" name="Rectangle: Rounded Corners 8">
            <a:extLst>
              <a:ext uri="{FF2B5EF4-FFF2-40B4-BE49-F238E27FC236}">
                <a16:creationId xmlns:a16="http://schemas.microsoft.com/office/drawing/2014/main" id="{5EF64016-0F05-0DE0-DDB9-6121B1A36D3F}"/>
              </a:ext>
            </a:extLst>
          </p:cNvPr>
          <p:cNvSpPr/>
          <p:nvPr/>
        </p:nvSpPr>
        <p:spPr>
          <a:xfrm>
            <a:off x="7989902" y="2286000"/>
            <a:ext cx="3613843" cy="4431435"/>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spcAft>
                <a:spcPts val="1800"/>
              </a:spcAft>
            </a:pPr>
            <a:r>
              <a:rPr lang="en-US" sz="2100" dirty="0">
                <a:solidFill>
                  <a:schemeClr val="tx1"/>
                </a:solidFill>
                <a:latin typeface="Franklin Gothic Book"/>
                <a:ea typeface="+mn-lt"/>
                <a:cs typeface="+mn-lt"/>
              </a:rPr>
              <a:t>On Social Media: </a:t>
            </a:r>
          </a:p>
          <a:p>
            <a:pPr marL="285750" indent="-285750">
              <a:spcAft>
                <a:spcPts val="1200"/>
              </a:spcAft>
              <a:buFont typeface="Arial,Sans-Serif"/>
              <a:buChar char="•"/>
            </a:pPr>
            <a:r>
              <a:rPr lang="en-US" sz="2100" dirty="0">
                <a:solidFill>
                  <a:schemeClr val="tx1"/>
                </a:solidFill>
                <a:latin typeface="Franklin Gothic Book"/>
                <a:cs typeface="Arial"/>
              </a:rPr>
              <a:t>Information about the    program</a:t>
            </a:r>
          </a:p>
          <a:p>
            <a:pPr marL="285750" indent="-285750">
              <a:spcAft>
                <a:spcPts val="1200"/>
              </a:spcAft>
              <a:buFont typeface="Arial,Sans-Serif"/>
              <a:buChar char="•"/>
            </a:pPr>
            <a:r>
              <a:rPr lang="en-US" sz="2100" dirty="0">
                <a:solidFill>
                  <a:schemeClr val="tx1"/>
                </a:solidFill>
                <a:latin typeface="Franklin Gothic Book"/>
                <a:cs typeface="Arial"/>
              </a:rPr>
              <a:t>Videos and testimonials about the program</a:t>
            </a:r>
          </a:p>
          <a:p>
            <a:pPr marL="285750" indent="-285750">
              <a:spcAft>
                <a:spcPts val="1200"/>
              </a:spcAft>
              <a:buFont typeface="Arial,Sans-Serif"/>
              <a:buChar char="•"/>
            </a:pPr>
            <a:r>
              <a:rPr lang="en-US" sz="2100" dirty="0">
                <a:solidFill>
                  <a:schemeClr val="tx1"/>
                </a:solidFill>
                <a:latin typeface="Franklin Gothic Book"/>
                <a:cs typeface="Arial"/>
              </a:rPr>
              <a:t>Program updates and    calendar</a:t>
            </a:r>
          </a:p>
          <a:p>
            <a:pPr marL="285750" indent="-285750">
              <a:spcAft>
                <a:spcPts val="1200"/>
              </a:spcAft>
              <a:buFont typeface="Arial,Sans-Serif"/>
              <a:buChar char="•"/>
            </a:pPr>
            <a:r>
              <a:rPr lang="en-US" sz="2100" dirty="0">
                <a:solidFill>
                  <a:schemeClr val="tx1"/>
                </a:solidFill>
                <a:latin typeface="Franklin Gothic Book"/>
                <a:cs typeface="Arial"/>
              </a:rPr>
              <a:t>Motivational messages about physical activity</a:t>
            </a:r>
            <a:endParaRPr lang="en-US" sz="2100" dirty="0">
              <a:solidFill>
                <a:schemeClr val="tx1"/>
              </a:solidFill>
              <a:latin typeface="Franklin Gothic Book"/>
            </a:endParaRPr>
          </a:p>
        </p:txBody>
      </p:sp>
      <p:pic>
        <p:nvPicPr>
          <p:cNvPr id="10" name="Picture 10" descr="A group of chat bubbles&#10;&#10;Description automatically generated">
            <a:extLst>
              <a:ext uri="{FF2B5EF4-FFF2-40B4-BE49-F238E27FC236}">
                <a16:creationId xmlns:a16="http://schemas.microsoft.com/office/drawing/2014/main" id="{D16FE88D-64E9-ADCA-C17F-96FB81758404}"/>
              </a:ext>
            </a:extLst>
          </p:cNvPr>
          <p:cNvPicPr>
            <a:picLocks noChangeAspect="1"/>
          </p:cNvPicPr>
          <p:nvPr/>
        </p:nvPicPr>
        <p:blipFill>
          <a:blip r:embed="rId4"/>
          <a:stretch>
            <a:fillRect/>
          </a:stretch>
        </p:blipFill>
        <p:spPr>
          <a:xfrm>
            <a:off x="5002845" y="4352369"/>
            <a:ext cx="1964370" cy="1941066"/>
          </a:xfrm>
          <a:prstGeom prst="rect">
            <a:avLst/>
          </a:prstGeom>
        </p:spPr>
      </p:pic>
    </p:spTree>
    <p:extLst>
      <p:ext uri="{BB962C8B-B14F-4D97-AF65-F5344CB8AC3E}">
        <p14:creationId xmlns:p14="http://schemas.microsoft.com/office/powerpoint/2010/main" val="7173430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8648" y="702156"/>
            <a:ext cx="11029616" cy="1013800"/>
          </a:xfrm>
        </p:spPr>
        <p:txBody>
          <a:bodyPr>
            <a:noAutofit/>
          </a:bodyPr>
          <a:lstStyle/>
          <a:p>
            <a:r>
              <a:rPr lang="en-US" sz="50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Community Events</a:t>
            </a:r>
            <a:endParaRPr lang="en-US" sz="5000" b="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sp>
        <p:nvSpPr>
          <p:cNvPr id="6" name="Rectangle 5"/>
          <p:cNvSpPr/>
          <p:nvPr/>
        </p:nvSpPr>
        <p:spPr>
          <a:xfrm>
            <a:off x="5594684" y="6550793"/>
            <a:ext cx="6769622" cy="246221"/>
          </a:xfrm>
          <a:prstGeom prst="rect">
            <a:avLst/>
          </a:prstGeom>
        </p:spPr>
        <p:txBody>
          <a:bodyPr wrap="square">
            <a:spAutoFit/>
          </a:bodyPr>
          <a:lstStyle/>
          <a:p>
            <a:r>
              <a:rPr lang="en-US" sz="1000">
                <a:latin typeface="Franklin Gothic Book" panose="020B0503020102020204" pitchFamily="34" charset="0"/>
                <a:hlinkClick r:id="rId3"/>
              </a:rPr>
              <a:t>http://www.broomfieldenterprise.com/broomfield-news/ci_28277217/healthy-crowd-turns-out-broomfield-trail-adventure</a:t>
            </a:r>
            <a:r>
              <a:rPr lang="en-US" sz="1000">
                <a:latin typeface="Franklin Gothic Book" panose="020B0503020102020204" pitchFamily="34" charset="0"/>
              </a:rPr>
              <a:t> </a:t>
            </a:r>
          </a:p>
        </p:txBody>
      </p:sp>
      <p:pic>
        <p:nvPicPr>
          <p:cNvPr id="3" name="Picture 2" descr="A group of women walking on a road&#10;&#10;Description automatically generated with medium confidence">
            <a:extLst>
              <a:ext uri="{FF2B5EF4-FFF2-40B4-BE49-F238E27FC236}">
                <a16:creationId xmlns:a16="http://schemas.microsoft.com/office/drawing/2014/main" id="{5213E646-EC89-60D8-9D7B-AC80C3540BFF}"/>
              </a:ext>
            </a:extLst>
          </p:cNvPr>
          <p:cNvPicPr>
            <a:picLocks noChangeAspect="1"/>
          </p:cNvPicPr>
          <p:nvPr/>
        </p:nvPicPr>
        <p:blipFill>
          <a:blip r:embed="rId4"/>
          <a:stretch>
            <a:fillRect/>
          </a:stretch>
        </p:blipFill>
        <p:spPr>
          <a:xfrm>
            <a:off x="5087588" y="2153269"/>
            <a:ext cx="6594293" cy="3960209"/>
          </a:xfrm>
          <a:prstGeom prst="rect">
            <a:avLst/>
          </a:prstGeom>
        </p:spPr>
      </p:pic>
      <p:sp>
        <p:nvSpPr>
          <p:cNvPr id="7" name="Rectangle 6"/>
          <p:cNvSpPr/>
          <p:nvPr/>
        </p:nvSpPr>
        <p:spPr>
          <a:xfrm rot="10800000" flipV="1">
            <a:off x="-402941" y="6210166"/>
            <a:ext cx="4493677" cy="553998"/>
          </a:xfrm>
          <a:prstGeom prst="rect">
            <a:avLst/>
          </a:prstGeom>
        </p:spPr>
        <p:txBody>
          <a:bodyPr wrap="square">
            <a:spAutoFit/>
          </a:bodyPr>
          <a:lstStyle/>
          <a:p>
            <a:pPr marL="457200" marR="0">
              <a:spcBef>
                <a:spcPts val="1000"/>
              </a:spcBef>
              <a:spcAft>
                <a:spcPts val="0"/>
              </a:spcAft>
            </a:pPr>
            <a:r>
              <a:rPr lang="en-US" sz="1000">
                <a:latin typeface="Franklin Gothic Book" panose="020B0503020102020204" pitchFamily="34" charset="0"/>
                <a:ea typeface="MS PGothic" panose="020B0600070205080204" pitchFamily="34" charset="-128"/>
                <a:cs typeface="Times New Roman" panose="02020603050405020304" pitchFamily="18" charset="0"/>
              </a:rPr>
              <a:t>Task Force on Community Preventive Services. Recommendations to increase physical activity in communities. </a:t>
            </a:r>
            <a:r>
              <a:rPr lang="en-US" sz="1000" i="1">
                <a:latin typeface="Franklin Gothic Book" panose="020B0503020102020204" pitchFamily="34" charset="0"/>
                <a:ea typeface="MS PGothic" panose="020B0600070205080204" pitchFamily="34" charset="-128"/>
                <a:cs typeface="Times New Roman" panose="02020603050405020304" pitchFamily="18" charset="0"/>
              </a:rPr>
              <a:t>American journal of preventive medicine. </a:t>
            </a:r>
            <a:r>
              <a:rPr lang="en-US" sz="1000">
                <a:latin typeface="Franklin Gothic Book" panose="020B0503020102020204" pitchFamily="34" charset="0"/>
                <a:ea typeface="MS PGothic" panose="020B0600070205080204" pitchFamily="34" charset="-128"/>
                <a:cs typeface="Times New Roman" panose="02020603050405020304" pitchFamily="18" charset="0"/>
              </a:rPr>
              <a:t>2002;22(4):67-72.</a:t>
            </a:r>
            <a:endParaRPr lang="en-US" sz="1000">
              <a:effectLst/>
              <a:latin typeface="Franklin Gothic Book" panose="020B0503020102020204" pitchFamily="34" charset="0"/>
              <a:ea typeface="MS PGothic" panose="020B0600070205080204" pitchFamily="34" charset="-128"/>
              <a:cs typeface="Times New Roman" panose="02020603050405020304" pitchFamily="18" charset="0"/>
            </a:endParaRPr>
          </a:p>
        </p:txBody>
      </p:sp>
      <p:graphicFrame>
        <p:nvGraphicFramePr>
          <p:cNvPr id="8" name="Diagram 7"/>
          <p:cNvGraphicFramePr/>
          <p:nvPr>
            <p:extLst>
              <p:ext uri="{D42A27DB-BD31-4B8C-83A1-F6EECF244321}">
                <p14:modId xmlns:p14="http://schemas.microsoft.com/office/powerpoint/2010/main" val="731207156"/>
              </p:ext>
            </p:extLst>
          </p:nvPr>
        </p:nvGraphicFramePr>
        <p:xfrm>
          <a:off x="468648" y="2153270"/>
          <a:ext cx="6197014" cy="396020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1864439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587445" y="1096950"/>
            <a:ext cx="10993546" cy="871699"/>
          </a:xfrm>
        </p:spPr>
        <p:txBody>
          <a:bodyPr>
            <a:noAutofit/>
          </a:bodyPr>
          <a:lstStyle/>
          <a:p>
            <a:r>
              <a:rPr lang="en-US" sz="5400">
                <a:effectLst>
                  <a:outerShdw blurRad="38100" dist="38100" dir="2700000" algn="tl">
                    <a:srgbClr val="000000">
                      <a:alpha val="43137"/>
                    </a:srgbClr>
                  </a:outerShdw>
                </a:effectLst>
                <a:latin typeface="Franklin Gothic Book" panose="020B0503020102020204" pitchFamily="34" charset="0"/>
              </a:rPr>
              <a:t>Effective Strategies</a:t>
            </a:r>
          </a:p>
        </p:txBody>
      </p:sp>
      <p:graphicFrame>
        <p:nvGraphicFramePr>
          <p:cNvPr id="8" name="Picture Placeholder 8"/>
          <p:cNvGraphicFramePr>
            <a:graphicFrameLocks/>
          </p:cNvGraphicFramePr>
          <p:nvPr>
            <p:extLst>
              <p:ext uri="{D42A27DB-BD31-4B8C-83A1-F6EECF244321}">
                <p14:modId xmlns:p14="http://schemas.microsoft.com/office/powerpoint/2010/main" val="653680225"/>
              </p:ext>
            </p:extLst>
          </p:nvPr>
        </p:nvGraphicFramePr>
        <p:xfrm>
          <a:off x="8229077" y="695739"/>
          <a:ext cx="3351914" cy="43116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Rounded Corners 2">
            <a:extLst>
              <a:ext uri="{FF2B5EF4-FFF2-40B4-BE49-F238E27FC236}">
                <a16:creationId xmlns:a16="http://schemas.microsoft.com/office/drawing/2014/main" id="{451251EC-E18B-45A4-9FDF-6682F95733A0}"/>
              </a:ext>
            </a:extLst>
          </p:cNvPr>
          <p:cNvSpPr/>
          <p:nvPr/>
        </p:nvSpPr>
        <p:spPr>
          <a:xfrm>
            <a:off x="8491654" y="825190"/>
            <a:ext cx="2877014" cy="1667108"/>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28" descr="Cheers with solid fill">
            <a:extLst>
              <a:ext uri="{FF2B5EF4-FFF2-40B4-BE49-F238E27FC236}">
                <a16:creationId xmlns:a16="http://schemas.microsoft.com/office/drawing/2014/main" id="{90AB31A1-F32C-46B1-9E28-B55ACB7B6F7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237607" y="1026884"/>
            <a:ext cx="1381611" cy="1381611"/>
          </a:xfrm>
          <a:prstGeom prst="rect">
            <a:avLst/>
          </a:prstGeom>
        </p:spPr>
      </p:pic>
    </p:spTree>
    <p:extLst>
      <p:ext uri="{BB962C8B-B14F-4D97-AF65-F5344CB8AC3E}">
        <p14:creationId xmlns:p14="http://schemas.microsoft.com/office/powerpoint/2010/main" val="29908112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966952" y="772059"/>
          <a:ext cx="10342179" cy="59440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67079" y="1200051"/>
            <a:ext cx="1452011" cy="1415016"/>
          </a:xfrm>
          <a:prstGeom prst="rect">
            <a:avLst/>
          </a:prstGeom>
        </p:spPr>
      </p:pic>
      <p:pic>
        <p:nvPicPr>
          <p:cNvPr id="8" name="Picture 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325416" y="1200051"/>
            <a:ext cx="1611311" cy="1409897"/>
          </a:xfrm>
          <a:prstGeom prst="rect">
            <a:avLst/>
          </a:prstGeom>
        </p:spPr>
      </p:pic>
      <p:pic>
        <p:nvPicPr>
          <p:cNvPr id="10" name="Picture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47006" y="1200051"/>
            <a:ext cx="1565941" cy="1410263"/>
          </a:xfrm>
          <a:prstGeom prst="rect">
            <a:avLst/>
          </a:prstGeom>
        </p:spPr>
      </p:pic>
      <p:pic>
        <p:nvPicPr>
          <p:cNvPr id="11" name="Picture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753114" y="4003279"/>
            <a:ext cx="1543265" cy="1333686"/>
          </a:xfrm>
          <a:prstGeom prst="rect">
            <a:avLst/>
          </a:prstGeom>
        </p:spPr>
      </p:pic>
      <p:pic>
        <p:nvPicPr>
          <p:cNvPr id="2" name="Picture 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337864" y="4119824"/>
            <a:ext cx="1648105" cy="1136754"/>
          </a:xfrm>
          <a:prstGeom prst="rect">
            <a:avLst/>
          </a:prstGeom>
        </p:spPr>
      </p:pic>
      <p:pic>
        <p:nvPicPr>
          <p:cNvPr id="4" name="Picture 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110234" y="4054700"/>
            <a:ext cx="1381318" cy="1267002"/>
          </a:xfrm>
          <a:prstGeom prst="rect">
            <a:avLst/>
          </a:prstGeom>
        </p:spPr>
      </p:pic>
      <p:pic>
        <p:nvPicPr>
          <p:cNvPr id="12" name="Picture 1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019273" y="1310088"/>
            <a:ext cx="1641480" cy="1233659"/>
          </a:xfrm>
          <a:prstGeom prst="rect">
            <a:avLst/>
          </a:prstGeom>
        </p:spPr>
      </p:pic>
    </p:spTree>
    <p:extLst>
      <p:ext uri="{BB962C8B-B14F-4D97-AF65-F5344CB8AC3E}">
        <p14:creationId xmlns:p14="http://schemas.microsoft.com/office/powerpoint/2010/main" val="1883054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550773" y="2179695"/>
            <a:ext cx="4652389" cy="4061946"/>
            <a:chOff x="550773" y="2179695"/>
            <a:chExt cx="4652389" cy="4061946"/>
          </a:xfrm>
        </p:grpSpPr>
        <p:sp>
          <p:nvSpPr>
            <p:cNvPr id="26" name="Rectangular Callout 25"/>
            <p:cNvSpPr/>
            <p:nvPr/>
          </p:nvSpPr>
          <p:spPr>
            <a:xfrm>
              <a:off x="550773" y="4955513"/>
              <a:ext cx="4652387" cy="1286128"/>
            </a:xfrm>
            <a:prstGeom prst="wedgeRectCallou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550774" y="2179695"/>
              <a:ext cx="4652388" cy="2563127"/>
              <a:chOff x="550774" y="2179695"/>
              <a:chExt cx="4652388" cy="2563127"/>
            </a:xfrm>
          </p:grpSpPr>
          <p:sp>
            <p:nvSpPr>
              <p:cNvPr id="25" name="Rectangular Callout 24"/>
              <p:cNvSpPr/>
              <p:nvPr/>
            </p:nvSpPr>
            <p:spPr>
              <a:xfrm>
                <a:off x="550774" y="3456694"/>
                <a:ext cx="4652387" cy="1286128"/>
              </a:xfrm>
              <a:prstGeom prst="wedgeRectCallou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ular Callout 23"/>
              <p:cNvSpPr/>
              <p:nvPr/>
            </p:nvSpPr>
            <p:spPr>
              <a:xfrm>
                <a:off x="550775" y="2179695"/>
                <a:ext cx="4652387" cy="1064308"/>
              </a:xfrm>
              <a:prstGeom prst="wedgeRectCallout">
                <a:avLst/>
              </a:prstGeom>
              <a:solidFill>
                <a:schemeClr val="accent3">
                  <a:lumMod val="60000"/>
                  <a:lumOff val="4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Listening to Individuals</a:t>
            </a:r>
          </a:p>
        </p:txBody>
      </p:sp>
      <p:sp>
        <p:nvSpPr>
          <p:cNvPr id="9" name="Content Placeholder 8"/>
          <p:cNvSpPr>
            <a:spLocks noGrp="1"/>
          </p:cNvSpPr>
          <p:nvPr>
            <p:ph sz="half" idx="2"/>
          </p:nvPr>
        </p:nvSpPr>
        <p:spPr>
          <a:xfrm>
            <a:off x="5948625" y="2088444"/>
            <a:ext cx="5795918" cy="572869"/>
          </a:xfrm>
          <a:ln w="38100">
            <a:solidFill>
              <a:schemeClr val="accent5">
                <a:lumMod val="60000"/>
                <a:lumOff val="40000"/>
              </a:schemeClr>
            </a:solidFill>
          </a:ln>
        </p:spPr>
        <p:txBody>
          <a:bodyPr>
            <a:normAutofit fontScale="85000" lnSpcReduction="20000"/>
          </a:bodyPr>
          <a:lstStyle/>
          <a:p>
            <a:pPr marL="0" indent="0">
              <a:buNone/>
            </a:pPr>
            <a:r>
              <a:rPr lang="en-US" sz="2200">
                <a:latin typeface="Franklin Gothic Book"/>
              </a:rPr>
              <a:t>Individual adaptability can increase physical activity by 35% </a:t>
            </a:r>
            <a:r>
              <a:rPr lang="en-US" sz="900">
                <a:latin typeface="Franklin Gothic Book"/>
              </a:rPr>
              <a:t>1</a:t>
            </a:r>
            <a:endParaRPr lang="en-US" sz="1600">
              <a:latin typeface="Franklin Gothic Book"/>
            </a:endParaRPr>
          </a:p>
        </p:txBody>
      </p:sp>
      <p:sp>
        <p:nvSpPr>
          <p:cNvPr id="4" name="TextBox 3"/>
          <p:cNvSpPr txBox="1"/>
          <p:nvPr/>
        </p:nvSpPr>
        <p:spPr>
          <a:xfrm>
            <a:off x="782725" y="6515100"/>
            <a:ext cx="4421273" cy="246221"/>
          </a:xfrm>
          <a:prstGeom prst="rect">
            <a:avLst/>
          </a:prstGeom>
          <a:noFill/>
        </p:spPr>
        <p:txBody>
          <a:bodyPr wrap="square" rtlCol="0">
            <a:spAutoFit/>
          </a:bodyPr>
          <a:lstStyle/>
          <a:p>
            <a:r>
              <a:rPr lang="en-US" sz="1000">
                <a:latin typeface="Franklin Gothic Book" panose="020B0503020102020204" pitchFamily="34" charset="0"/>
              </a:rPr>
              <a:t> 1  </a:t>
            </a:r>
            <a:r>
              <a:rPr lang="en-US" sz="1000">
                <a:latin typeface="Franklin Gothic Book" panose="020B0503020102020204" pitchFamily="34" charset="0"/>
                <a:hlinkClick r:id="rId3"/>
              </a:rPr>
              <a:t>https://www.cdc.gov/obesity/downloads/pa_2011_web.pdf</a:t>
            </a:r>
            <a:r>
              <a:rPr lang="en-US" sz="1000">
                <a:latin typeface="Franklin Gothic Book" panose="020B0503020102020204" pitchFamily="34" charset="0"/>
              </a:rPr>
              <a:t> </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32327" y="678395"/>
            <a:ext cx="1178480" cy="1061321"/>
          </a:xfrm>
          <a:prstGeom prst="rect">
            <a:avLst/>
          </a:prstGeom>
        </p:spPr>
      </p:pic>
      <p:sp>
        <p:nvSpPr>
          <p:cNvPr id="10" name="TextBox 9"/>
          <p:cNvSpPr txBox="1"/>
          <p:nvPr/>
        </p:nvSpPr>
        <p:spPr>
          <a:xfrm>
            <a:off x="581193" y="2219194"/>
            <a:ext cx="4652387" cy="4093428"/>
          </a:xfrm>
          <a:prstGeom prst="rect">
            <a:avLst/>
          </a:prstGeom>
          <a:noFill/>
          <a:ln>
            <a:noFill/>
          </a:ln>
        </p:spPr>
        <p:txBody>
          <a:bodyPr wrap="square" lIns="91440" tIns="45720" rIns="91440" bIns="45720" rtlCol="0" anchor="t">
            <a:spAutoFit/>
          </a:bodyPr>
          <a:lstStyle/>
          <a:p>
            <a:pPr>
              <a:buClr>
                <a:schemeClr val="accent2"/>
              </a:buClr>
            </a:pPr>
            <a:r>
              <a:rPr lang="en-US" sz="2000" dirty="0">
                <a:latin typeface="Franklin Gothic Book"/>
              </a:rPr>
              <a:t>“If you have occasional aches, Water Walking and More may be the best option for you. It is easy on your joints.”</a:t>
            </a:r>
          </a:p>
          <a:p>
            <a:endParaRPr lang="en-US" sz="2000">
              <a:latin typeface="Franklin Gothic Book" panose="020B0503020102020204" pitchFamily="34" charset="0"/>
            </a:endParaRPr>
          </a:p>
          <a:p>
            <a:pPr>
              <a:buClr>
                <a:schemeClr val="accent2"/>
              </a:buClr>
            </a:pPr>
            <a:r>
              <a:rPr lang="en-US" sz="2000" dirty="0">
                <a:latin typeface="Franklin Gothic Book"/>
              </a:rPr>
              <a:t>“Tai Chi is a great way to focus on your stability and once you feel comfortable with that you can always try another Active Iowa activity.”</a:t>
            </a:r>
          </a:p>
          <a:p>
            <a:endParaRPr lang="en-US" sz="2000">
              <a:latin typeface="Franklin Gothic Book" panose="020B0503020102020204" pitchFamily="34" charset="0"/>
            </a:endParaRPr>
          </a:p>
          <a:p>
            <a:pPr>
              <a:buClr>
                <a:schemeClr val="accent2"/>
              </a:buClr>
            </a:pPr>
            <a:r>
              <a:rPr lang="en-US" sz="2000" dirty="0">
                <a:latin typeface="Franklin Gothic Book"/>
              </a:rPr>
              <a:t>“Can’t make it to the Walking Group on Thursday mornings? Luckily, there are 5 other opportunities to get brisk walking in!” </a:t>
            </a:r>
            <a:endParaRPr lang="en-US" sz="2000" dirty="0">
              <a:latin typeface="Franklin Gothic Book" panose="020B0503020102020204" pitchFamily="34" charset="0"/>
            </a:endParaRPr>
          </a:p>
        </p:txBody>
      </p:sp>
      <p:graphicFrame>
        <p:nvGraphicFramePr>
          <p:cNvPr id="23" name="Chart 22"/>
          <p:cNvGraphicFramePr/>
          <p:nvPr/>
        </p:nvGraphicFramePr>
        <p:xfrm>
          <a:off x="6981825" y="2855470"/>
          <a:ext cx="3553820" cy="3398603"/>
        </p:xfrm>
        <a:graphic>
          <a:graphicData uri="http://schemas.openxmlformats.org/drawingml/2006/chart">
            <c:chart xmlns:c="http://schemas.openxmlformats.org/drawingml/2006/chart" xmlns:r="http://schemas.openxmlformats.org/officeDocument/2006/relationships" r:id="rId5"/>
          </a:graphicData>
        </a:graphic>
      </p:graphicFrame>
      <p:pic>
        <p:nvPicPr>
          <p:cNvPr id="27" name="Picture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5577507" y="5262401"/>
            <a:ext cx="601795" cy="1327770"/>
          </a:xfrm>
          <a:prstGeom prst="rect">
            <a:avLst/>
          </a:prstGeom>
        </p:spPr>
      </p:pic>
      <p:pic>
        <p:nvPicPr>
          <p:cNvPr id="28" name="Picture 2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63189" y="5262401"/>
            <a:ext cx="809738" cy="1267002"/>
          </a:xfrm>
          <a:prstGeom prst="rect">
            <a:avLst/>
          </a:prstGeom>
        </p:spPr>
      </p:pic>
      <p:pic>
        <p:nvPicPr>
          <p:cNvPr id="29" name="Picture 2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2162484">
            <a:off x="4397522" y="2046885"/>
            <a:ext cx="1486107" cy="571580"/>
          </a:xfrm>
          <a:prstGeom prst="rect">
            <a:avLst/>
          </a:prstGeom>
        </p:spPr>
      </p:pic>
    </p:spTree>
    <p:extLst>
      <p:ext uri="{BB962C8B-B14F-4D97-AF65-F5344CB8AC3E}">
        <p14:creationId xmlns:p14="http://schemas.microsoft.com/office/powerpoint/2010/main" val="35234258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81192" y="4831555"/>
            <a:ext cx="11029615" cy="14116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Types of Support</a:t>
            </a:r>
          </a:p>
        </p:txBody>
      </p:sp>
      <p:sp>
        <p:nvSpPr>
          <p:cNvPr id="3" name="Content Placeholder 2"/>
          <p:cNvSpPr>
            <a:spLocks noGrp="1"/>
          </p:cNvSpPr>
          <p:nvPr>
            <p:ph idx="1"/>
          </p:nvPr>
        </p:nvSpPr>
        <p:spPr>
          <a:xfrm>
            <a:off x="581192" y="2180496"/>
            <a:ext cx="11029615" cy="2459743"/>
          </a:xfrm>
          <a:solidFill>
            <a:schemeClr val="bg1"/>
          </a:solidFill>
          <a:ln w="38100">
            <a:solidFill>
              <a:schemeClr val="accent6">
                <a:lumMod val="60000"/>
                <a:lumOff val="40000"/>
              </a:schemeClr>
            </a:solidFill>
          </a:ln>
        </p:spPr>
        <p:txBody>
          <a:bodyPr>
            <a:normAutofit/>
          </a:bodyPr>
          <a:lstStyle/>
          <a:p>
            <a:r>
              <a:rPr lang="en-US" sz="3000">
                <a:latin typeface="Franklin Gothic Book" panose="020B0503020102020204" pitchFamily="34" charset="0"/>
              </a:rPr>
              <a:t>Give transportation </a:t>
            </a:r>
          </a:p>
          <a:p>
            <a:r>
              <a:rPr lang="en-US" sz="3000">
                <a:latin typeface="Franklin Gothic Book" panose="020B0503020102020204" pitchFamily="34" charset="0"/>
              </a:rPr>
              <a:t>Offer encouragement</a:t>
            </a:r>
          </a:p>
          <a:p>
            <a:r>
              <a:rPr lang="en-US" sz="3000">
                <a:latin typeface="Franklin Gothic Book" panose="020B0503020102020204" pitchFamily="34" charset="0"/>
              </a:rPr>
              <a:t>Provide information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8198" y="5104779"/>
            <a:ext cx="1533739" cy="92405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6734" y="4961884"/>
            <a:ext cx="1638529" cy="1209844"/>
          </a:xfrm>
          <a:prstGeom prst="rect">
            <a:avLst/>
          </a:prstGeom>
        </p:spPr>
      </p:pic>
      <p:sp>
        <p:nvSpPr>
          <p:cNvPr id="9" name="Rectangle 8"/>
          <p:cNvSpPr/>
          <p:nvPr/>
        </p:nvSpPr>
        <p:spPr>
          <a:xfrm>
            <a:off x="5072018" y="2810202"/>
            <a:ext cx="5757486" cy="1200329"/>
          </a:xfrm>
          <a:prstGeom prst="rect">
            <a:avLst/>
          </a:prstGeom>
          <a:noFill/>
        </p:spPr>
        <p:txBody>
          <a:bodyPr wrap="square" lIns="91440" tIns="45720" rIns="91440" bIns="45720">
            <a:spAutoFit/>
          </a:bodyPr>
          <a:lstStyle/>
          <a:p>
            <a:pPr algn="ctr"/>
            <a:r>
              <a:rPr lang="en-US" sz="3600" b="1" cap="none" spc="0">
                <a:ln w="22225">
                  <a:solidFill>
                    <a:schemeClr val="accent2"/>
                  </a:solidFill>
                  <a:prstDash val="solid"/>
                </a:ln>
                <a:solidFill>
                  <a:schemeClr val="accent2">
                    <a:lumMod val="40000"/>
                    <a:lumOff val="60000"/>
                  </a:schemeClr>
                </a:solidFill>
                <a:effectLst/>
                <a:latin typeface="Franklin Gothic Book" panose="020B0503020102020204" pitchFamily="34" charset="0"/>
              </a:rPr>
              <a:t>What types of support are you able or willing to offer?</a:t>
            </a:r>
            <a:endParaRPr lang="en-US" sz="3600" b="1" cap="none" spc="0">
              <a:ln w="22225">
                <a:solidFill>
                  <a:schemeClr val="accent2"/>
                </a:solidFill>
                <a:prstDash val="solid"/>
              </a:ln>
              <a:solidFill>
                <a:schemeClr val="accent2">
                  <a:lumMod val="40000"/>
                  <a:lumOff val="60000"/>
                </a:schemeClr>
              </a:solidFill>
              <a:effectLst/>
            </a:endParaRPr>
          </a:p>
        </p:txBody>
      </p:sp>
      <p:grpSp>
        <p:nvGrpSpPr>
          <p:cNvPr id="10" name="Group 9"/>
          <p:cNvGrpSpPr/>
          <p:nvPr/>
        </p:nvGrpSpPr>
        <p:grpSpPr>
          <a:xfrm>
            <a:off x="9710060" y="4890436"/>
            <a:ext cx="1324160" cy="1352739"/>
            <a:chOff x="9710060" y="4890436"/>
            <a:chExt cx="1324160" cy="1352739"/>
          </a:xfrm>
        </p:grpSpPr>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10060" y="4890436"/>
              <a:ext cx="1324160" cy="1352739"/>
            </a:xfrm>
            <a:prstGeom prst="rect">
              <a:avLst/>
            </a:prstGeom>
          </p:spPr>
        </p:pic>
        <p:sp>
          <p:nvSpPr>
            <p:cNvPr id="4" name="TextBox 3"/>
            <p:cNvSpPr txBox="1"/>
            <p:nvPr/>
          </p:nvSpPr>
          <p:spPr>
            <a:xfrm>
              <a:off x="10021455" y="5098474"/>
              <a:ext cx="808049" cy="861774"/>
            </a:xfrm>
            <a:prstGeom prst="rect">
              <a:avLst/>
            </a:prstGeom>
            <a:noFill/>
          </p:spPr>
          <p:txBody>
            <a:bodyPr wrap="square" rtlCol="0">
              <a:spAutoFit/>
            </a:bodyPr>
            <a:lstStyle/>
            <a:p>
              <a:r>
                <a:rPr lang="en-US" sz="1000">
                  <a:latin typeface="Franklin Gothic Book" panose="020B0503020102020204" pitchFamily="34" charset="0"/>
                </a:rPr>
                <a:t>Health information. . . . . . . . . . . . . . . . . . . . . . . . . . . . . . </a:t>
              </a:r>
            </a:p>
          </p:txBody>
        </p:sp>
      </p:grpSp>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32327" y="678395"/>
            <a:ext cx="1178480" cy="1061321"/>
          </a:xfrm>
          <a:prstGeom prst="rect">
            <a:avLst/>
          </a:prstGeom>
        </p:spPr>
      </p:pic>
    </p:spTree>
    <p:extLst>
      <p:ext uri="{BB962C8B-B14F-4D97-AF65-F5344CB8AC3E}">
        <p14:creationId xmlns:p14="http://schemas.microsoft.com/office/powerpoint/2010/main" val="31818233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ular Callout 5"/>
          <p:cNvSpPr/>
          <p:nvPr/>
        </p:nvSpPr>
        <p:spPr>
          <a:xfrm flipH="1">
            <a:off x="5895973" y="3572600"/>
            <a:ext cx="5553075" cy="1074145"/>
          </a:xfrm>
          <a:prstGeom prst="wedgeRectCallou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ular Callout 6"/>
          <p:cNvSpPr/>
          <p:nvPr/>
        </p:nvSpPr>
        <p:spPr>
          <a:xfrm flipH="1">
            <a:off x="5895973" y="4933221"/>
            <a:ext cx="5553075" cy="1074145"/>
          </a:xfrm>
          <a:prstGeom prst="wedgeRectCallout">
            <a:avLst/>
          </a:prstGeom>
          <a:solidFill>
            <a:srgbClr val="FDDD9D"/>
          </a:solidFill>
          <a:ln>
            <a:solidFill>
              <a:srgbClr val="FDDD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ular Callout 4"/>
          <p:cNvSpPr/>
          <p:nvPr/>
        </p:nvSpPr>
        <p:spPr>
          <a:xfrm flipH="1">
            <a:off x="5895974" y="2211980"/>
            <a:ext cx="5553075" cy="1074145"/>
          </a:xfrm>
          <a:prstGeom prst="wedgeRectCallout">
            <a:avLst/>
          </a:prstGeom>
          <a:solidFill>
            <a:schemeClr val="accent5">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Positive Reinforcement</a:t>
            </a:r>
          </a:p>
        </p:txBody>
      </p:sp>
      <p:sp>
        <p:nvSpPr>
          <p:cNvPr id="3" name="Content Placeholder 2"/>
          <p:cNvSpPr>
            <a:spLocks noGrp="1"/>
          </p:cNvSpPr>
          <p:nvPr>
            <p:ph idx="1"/>
          </p:nvPr>
        </p:nvSpPr>
        <p:spPr>
          <a:xfrm>
            <a:off x="5314782" y="2237646"/>
            <a:ext cx="6296025" cy="3744054"/>
          </a:xfrm>
        </p:spPr>
        <p:txBody>
          <a:bodyPr>
            <a:normAutofit fontScale="92500"/>
          </a:bodyPr>
          <a:lstStyle/>
          <a:p>
            <a:pPr marL="630000" lvl="2" indent="0">
              <a:buNone/>
            </a:pPr>
            <a:r>
              <a:rPr lang="en-US" sz="2600">
                <a:latin typeface="Franklin Gothic Book" panose="020B0503020102020204" pitchFamily="34" charset="0"/>
              </a:rPr>
              <a:t>“You are so dedicated to the program and your hard work really shows!”</a:t>
            </a:r>
          </a:p>
          <a:p>
            <a:pPr marL="630000" lvl="2" indent="0">
              <a:buNone/>
            </a:pPr>
            <a:endParaRPr lang="en-US" sz="2600">
              <a:latin typeface="Franklin Gothic Book" panose="020B0503020102020204" pitchFamily="34" charset="0"/>
            </a:endParaRPr>
          </a:p>
          <a:p>
            <a:pPr marL="630000" lvl="2" indent="0">
              <a:buNone/>
            </a:pPr>
            <a:r>
              <a:rPr lang="en-US" sz="2600">
                <a:latin typeface="Franklin Gothic Book" panose="020B0503020102020204" pitchFamily="34" charset="0"/>
              </a:rPr>
              <a:t>“Being physically/mentally healthy is so important and I’m glad you are involved.”</a:t>
            </a:r>
          </a:p>
          <a:p>
            <a:pPr marL="630000" lvl="2" indent="0">
              <a:buNone/>
            </a:pPr>
            <a:endParaRPr lang="en-US" sz="2600">
              <a:latin typeface="Franklin Gothic Book" panose="020B0503020102020204" pitchFamily="34" charset="0"/>
            </a:endParaRPr>
          </a:p>
          <a:p>
            <a:pPr marL="630000" lvl="2" indent="0">
              <a:buNone/>
            </a:pPr>
            <a:r>
              <a:rPr lang="en-US" sz="2600">
                <a:latin typeface="Franklin Gothic Book" panose="020B0503020102020204" pitchFamily="34" charset="0"/>
              </a:rPr>
              <a:t>“The motivation you have is exceptional – you set a good example for others.”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2766" y="668505"/>
            <a:ext cx="1438491" cy="108110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761" y="2197239"/>
            <a:ext cx="5080170" cy="3810127"/>
          </a:xfrm>
          <a:prstGeom prst="rect">
            <a:avLst/>
          </a:prstGeom>
        </p:spPr>
      </p:pic>
    </p:spTree>
    <p:extLst>
      <p:ext uri="{BB962C8B-B14F-4D97-AF65-F5344CB8AC3E}">
        <p14:creationId xmlns:p14="http://schemas.microsoft.com/office/powerpoint/2010/main" val="18465940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45961" y="1609478"/>
            <a:ext cx="4570930" cy="4103283"/>
            <a:chOff x="645961" y="1609478"/>
            <a:chExt cx="4570930" cy="4103283"/>
          </a:xfrm>
        </p:grpSpPr>
        <p:sp>
          <p:nvSpPr>
            <p:cNvPr id="5" name="Freeform 4"/>
            <p:cNvSpPr/>
            <p:nvPr/>
          </p:nvSpPr>
          <p:spPr>
            <a:xfrm>
              <a:off x="645961" y="1609478"/>
              <a:ext cx="4570930" cy="1243419"/>
            </a:xfrm>
            <a:custGeom>
              <a:avLst/>
              <a:gdLst>
                <a:gd name="connsiteX0" fmla="*/ 0 w 4570930"/>
                <a:gd name="connsiteY0" fmla="*/ 124342 h 1243419"/>
                <a:gd name="connsiteX1" fmla="*/ 124342 w 4570930"/>
                <a:gd name="connsiteY1" fmla="*/ 0 h 1243419"/>
                <a:gd name="connsiteX2" fmla="*/ 4446588 w 4570930"/>
                <a:gd name="connsiteY2" fmla="*/ 0 h 1243419"/>
                <a:gd name="connsiteX3" fmla="*/ 4570930 w 4570930"/>
                <a:gd name="connsiteY3" fmla="*/ 124342 h 1243419"/>
                <a:gd name="connsiteX4" fmla="*/ 4570930 w 4570930"/>
                <a:gd name="connsiteY4" fmla="*/ 1119077 h 1243419"/>
                <a:gd name="connsiteX5" fmla="*/ 4446588 w 4570930"/>
                <a:gd name="connsiteY5" fmla="*/ 1243419 h 1243419"/>
                <a:gd name="connsiteX6" fmla="*/ 124342 w 4570930"/>
                <a:gd name="connsiteY6" fmla="*/ 1243419 h 1243419"/>
                <a:gd name="connsiteX7" fmla="*/ 0 w 4570930"/>
                <a:gd name="connsiteY7" fmla="*/ 1119077 h 1243419"/>
                <a:gd name="connsiteX8" fmla="*/ 0 w 4570930"/>
                <a:gd name="connsiteY8" fmla="*/ 124342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70930" h="1243419">
                  <a:moveTo>
                    <a:pt x="0" y="124342"/>
                  </a:moveTo>
                  <a:cubicBezTo>
                    <a:pt x="0" y="55670"/>
                    <a:pt x="55670" y="0"/>
                    <a:pt x="124342" y="0"/>
                  </a:cubicBezTo>
                  <a:lnTo>
                    <a:pt x="4446588" y="0"/>
                  </a:lnTo>
                  <a:cubicBezTo>
                    <a:pt x="4515260" y="0"/>
                    <a:pt x="4570930" y="55670"/>
                    <a:pt x="4570930" y="124342"/>
                  </a:cubicBezTo>
                  <a:lnTo>
                    <a:pt x="4570930" y="1119077"/>
                  </a:lnTo>
                  <a:cubicBezTo>
                    <a:pt x="4570930" y="1187749"/>
                    <a:pt x="4515260" y="1243419"/>
                    <a:pt x="4446588" y="1243419"/>
                  </a:cubicBezTo>
                  <a:lnTo>
                    <a:pt x="124342" y="1243419"/>
                  </a:lnTo>
                  <a:cubicBezTo>
                    <a:pt x="55670" y="1243419"/>
                    <a:pt x="0" y="1187749"/>
                    <a:pt x="0" y="1119077"/>
                  </a:cubicBezTo>
                  <a:lnTo>
                    <a:pt x="0" y="12434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243" tIns="118968" rIns="160243" bIns="118968" numCol="1" spcCol="1270" anchor="ctr" anchorCtr="0">
              <a:noAutofit/>
            </a:bodyPr>
            <a:lstStyle/>
            <a:p>
              <a:pPr lvl="0" algn="ctr" defTabSz="2889250">
                <a:lnSpc>
                  <a:spcPct val="90000"/>
                </a:lnSpc>
                <a:spcBef>
                  <a:spcPct val="0"/>
                </a:spcBef>
                <a:spcAft>
                  <a:spcPct val="35000"/>
                </a:spcAft>
              </a:pPr>
              <a:r>
                <a:rPr lang="en-US" sz="6500" kern="1200">
                  <a:latin typeface="Franklin Gothic Book"/>
                </a:rPr>
                <a:t>Day #1</a:t>
              </a:r>
            </a:p>
          </p:txBody>
        </p:sp>
        <p:sp>
          <p:nvSpPr>
            <p:cNvPr id="6" name="Rounded Rectangle 5"/>
            <p:cNvSpPr/>
            <p:nvPr/>
          </p:nvSpPr>
          <p:spPr>
            <a:xfrm>
              <a:off x="938090" y="3368842"/>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Freeform 6"/>
            <p:cNvSpPr/>
            <p:nvPr/>
          </p:nvSpPr>
          <p:spPr>
            <a:xfrm>
              <a:off x="1963985" y="3076713"/>
              <a:ext cx="3252906" cy="1243419"/>
            </a:xfrm>
            <a:custGeom>
              <a:avLst/>
              <a:gdLst>
                <a:gd name="connsiteX0" fmla="*/ 0 w 3252906"/>
                <a:gd name="connsiteY0" fmla="*/ 207278 h 1243419"/>
                <a:gd name="connsiteX1" fmla="*/ 207278 w 3252906"/>
                <a:gd name="connsiteY1" fmla="*/ 0 h 1243419"/>
                <a:gd name="connsiteX2" fmla="*/ 3045628 w 3252906"/>
                <a:gd name="connsiteY2" fmla="*/ 0 h 1243419"/>
                <a:gd name="connsiteX3" fmla="*/ 3252906 w 3252906"/>
                <a:gd name="connsiteY3" fmla="*/ 207278 h 1243419"/>
                <a:gd name="connsiteX4" fmla="*/ 3252906 w 3252906"/>
                <a:gd name="connsiteY4" fmla="*/ 1036141 h 1243419"/>
                <a:gd name="connsiteX5" fmla="*/ 3045628 w 3252906"/>
                <a:gd name="connsiteY5" fmla="*/ 1243419 h 1243419"/>
                <a:gd name="connsiteX6" fmla="*/ 207278 w 3252906"/>
                <a:gd name="connsiteY6" fmla="*/ 1243419 h 1243419"/>
                <a:gd name="connsiteX7" fmla="*/ 0 w 3252906"/>
                <a:gd name="connsiteY7" fmla="*/ 1036141 h 1243419"/>
                <a:gd name="connsiteX8" fmla="*/ 0 w 3252906"/>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2906" h="1243419">
                  <a:moveTo>
                    <a:pt x="0" y="207278"/>
                  </a:moveTo>
                  <a:cubicBezTo>
                    <a:pt x="0" y="92802"/>
                    <a:pt x="92802" y="0"/>
                    <a:pt x="207278" y="0"/>
                  </a:cubicBezTo>
                  <a:lnTo>
                    <a:pt x="3045628" y="0"/>
                  </a:lnTo>
                  <a:cubicBezTo>
                    <a:pt x="3160104" y="0"/>
                    <a:pt x="3252906" y="92802"/>
                    <a:pt x="3252906" y="207278"/>
                  </a:cubicBezTo>
                  <a:lnTo>
                    <a:pt x="3252906" y="1036141"/>
                  </a:lnTo>
                  <a:cubicBezTo>
                    <a:pt x="3252906" y="1150617"/>
                    <a:pt x="3160104" y="1243419"/>
                    <a:pt x="3045628" y="1243419"/>
                  </a:cubicBezTo>
                  <a:lnTo>
                    <a:pt x="207278" y="1243419"/>
                  </a:lnTo>
                  <a:cubicBezTo>
                    <a:pt x="92802" y="1243419"/>
                    <a:pt x="0" y="1150617"/>
                    <a:pt x="0" y="1036141"/>
                  </a:cubicBezTo>
                  <a:lnTo>
                    <a:pt x="0" y="207278"/>
                  </a:lnTo>
                  <a:close/>
                </a:path>
              </a:pathLst>
            </a:cu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lvl="0" algn="ctr" defTabSz="1155700">
                <a:lnSpc>
                  <a:spcPct val="90000"/>
                </a:lnSpc>
                <a:spcBef>
                  <a:spcPct val="0"/>
                </a:spcBef>
                <a:spcAft>
                  <a:spcPct val="35000"/>
                </a:spcAft>
              </a:pPr>
              <a:r>
                <a:rPr lang="en-US" sz="2600" kern="1200">
                  <a:latin typeface="Franklin Gothic Book"/>
                </a:rPr>
                <a:t>Active </a:t>
              </a:r>
              <a:r>
                <a:rPr lang="en-US" sz="2600">
                  <a:latin typeface="Franklin Gothic Book"/>
                </a:rPr>
                <a:t>Iowa</a:t>
              </a:r>
              <a:r>
                <a:rPr lang="en-US" sz="2600" kern="1200">
                  <a:latin typeface="Franklin Gothic Book"/>
                </a:rPr>
                <a:t> Program</a:t>
              </a:r>
            </a:p>
          </p:txBody>
        </p:sp>
        <p:sp>
          <p:nvSpPr>
            <p:cNvPr id="8" name="Rounded Rectangle 7"/>
            <p:cNvSpPr/>
            <p:nvPr/>
          </p:nvSpPr>
          <p:spPr>
            <a:xfrm>
              <a:off x="938090" y="4761471"/>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Freeform 8"/>
            <p:cNvSpPr/>
            <p:nvPr/>
          </p:nvSpPr>
          <p:spPr>
            <a:xfrm>
              <a:off x="1963985" y="4469342"/>
              <a:ext cx="3252906" cy="1243419"/>
            </a:xfrm>
            <a:custGeom>
              <a:avLst/>
              <a:gdLst>
                <a:gd name="connsiteX0" fmla="*/ 0 w 3252906"/>
                <a:gd name="connsiteY0" fmla="*/ 207278 h 1243419"/>
                <a:gd name="connsiteX1" fmla="*/ 207278 w 3252906"/>
                <a:gd name="connsiteY1" fmla="*/ 0 h 1243419"/>
                <a:gd name="connsiteX2" fmla="*/ 3045628 w 3252906"/>
                <a:gd name="connsiteY2" fmla="*/ 0 h 1243419"/>
                <a:gd name="connsiteX3" fmla="*/ 3252906 w 3252906"/>
                <a:gd name="connsiteY3" fmla="*/ 207278 h 1243419"/>
                <a:gd name="connsiteX4" fmla="*/ 3252906 w 3252906"/>
                <a:gd name="connsiteY4" fmla="*/ 1036141 h 1243419"/>
                <a:gd name="connsiteX5" fmla="*/ 3045628 w 3252906"/>
                <a:gd name="connsiteY5" fmla="*/ 1243419 h 1243419"/>
                <a:gd name="connsiteX6" fmla="*/ 207278 w 3252906"/>
                <a:gd name="connsiteY6" fmla="*/ 1243419 h 1243419"/>
                <a:gd name="connsiteX7" fmla="*/ 0 w 3252906"/>
                <a:gd name="connsiteY7" fmla="*/ 1036141 h 1243419"/>
                <a:gd name="connsiteX8" fmla="*/ 0 w 3252906"/>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2906" h="1243419">
                  <a:moveTo>
                    <a:pt x="0" y="207278"/>
                  </a:moveTo>
                  <a:cubicBezTo>
                    <a:pt x="0" y="92802"/>
                    <a:pt x="92802" y="0"/>
                    <a:pt x="207278" y="0"/>
                  </a:cubicBezTo>
                  <a:lnTo>
                    <a:pt x="3045628" y="0"/>
                  </a:lnTo>
                  <a:cubicBezTo>
                    <a:pt x="3160104" y="0"/>
                    <a:pt x="3252906" y="92802"/>
                    <a:pt x="3252906" y="207278"/>
                  </a:cubicBezTo>
                  <a:lnTo>
                    <a:pt x="3252906" y="1036141"/>
                  </a:lnTo>
                  <a:cubicBezTo>
                    <a:pt x="3252906" y="1150617"/>
                    <a:pt x="3160104" y="1243419"/>
                    <a:pt x="3045628" y="1243419"/>
                  </a:cubicBezTo>
                  <a:lnTo>
                    <a:pt x="207278" y="1243419"/>
                  </a:lnTo>
                  <a:cubicBezTo>
                    <a:pt x="92802" y="1243419"/>
                    <a:pt x="0" y="1150617"/>
                    <a:pt x="0" y="1036141"/>
                  </a:cubicBezTo>
                  <a:lnTo>
                    <a:pt x="0" y="207278"/>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algn="ctr" defTabSz="1155700">
                <a:lnSpc>
                  <a:spcPct val="90000"/>
                </a:lnSpc>
                <a:spcBef>
                  <a:spcPct val="0"/>
                </a:spcBef>
                <a:spcAft>
                  <a:spcPct val="35000"/>
                </a:spcAft>
              </a:pPr>
              <a:r>
                <a:rPr lang="en-US" sz="2600" kern="1200">
                  <a:latin typeface="Franklin Gothic Book"/>
                </a:rPr>
                <a:t>Your Role as a Physical Activity Leader</a:t>
              </a:r>
              <a:r>
                <a:rPr lang="en-US" sz="2600">
                  <a:latin typeface="Franklin Gothic Book"/>
                </a:rPr>
                <a:t> (PAL)</a:t>
              </a:r>
              <a:endParaRPr lang="en-US" sz="2600" kern="1200">
                <a:latin typeface="Franklin Gothic Book" panose="020B0503020102020204" pitchFamily="34" charset="0"/>
              </a:endParaRPr>
            </a:p>
          </p:txBody>
        </p:sp>
      </p:grpSp>
      <p:grpSp>
        <p:nvGrpSpPr>
          <p:cNvPr id="11" name="Group 10"/>
          <p:cNvGrpSpPr/>
          <p:nvPr/>
        </p:nvGrpSpPr>
        <p:grpSpPr>
          <a:xfrm>
            <a:off x="6794902" y="1609478"/>
            <a:ext cx="4399280" cy="4103283"/>
            <a:chOff x="7333916" y="1609478"/>
            <a:chExt cx="4399280" cy="4103283"/>
          </a:xfrm>
        </p:grpSpPr>
        <p:sp>
          <p:nvSpPr>
            <p:cNvPr id="12" name="Freeform 11"/>
            <p:cNvSpPr/>
            <p:nvPr/>
          </p:nvSpPr>
          <p:spPr>
            <a:xfrm>
              <a:off x="7333916" y="1609478"/>
              <a:ext cx="4399280" cy="1243419"/>
            </a:xfrm>
            <a:custGeom>
              <a:avLst/>
              <a:gdLst>
                <a:gd name="connsiteX0" fmla="*/ 0 w 4399280"/>
                <a:gd name="connsiteY0" fmla="*/ 124342 h 1243419"/>
                <a:gd name="connsiteX1" fmla="*/ 124342 w 4399280"/>
                <a:gd name="connsiteY1" fmla="*/ 0 h 1243419"/>
                <a:gd name="connsiteX2" fmla="*/ 4274938 w 4399280"/>
                <a:gd name="connsiteY2" fmla="*/ 0 h 1243419"/>
                <a:gd name="connsiteX3" fmla="*/ 4399280 w 4399280"/>
                <a:gd name="connsiteY3" fmla="*/ 124342 h 1243419"/>
                <a:gd name="connsiteX4" fmla="*/ 4399280 w 4399280"/>
                <a:gd name="connsiteY4" fmla="*/ 1119077 h 1243419"/>
                <a:gd name="connsiteX5" fmla="*/ 4274938 w 4399280"/>
                <a:gd name="connsiteY5" fmla="*/ 1243419 h 1243419"/>
                <a:gd name="connsiteX6" fmla="*/ 124342 w 4399280"/>
                <a:gd name="connsiteY6" fmla="*/ 1243419 h 1243419"/>
                <a:gd name="connsiteX7" fmla="*/ 0 w 4399280"/>
                <a:gd name="connsiteY7" fmla="*/ 1119077 h 1243419"/>
                <a:gd name="connsiteX8" fmla="*/ 0 w 4399280"/>
                <a:gd name="connsiteY8" fmla="*/ 124342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280" h="1243419">
                  <a:moveTo>
                    <a:pt x="0" y="124342"/>
                  </a:moveTo>
                  <a:cubicBezTo>
                    <a:pt x="0" y="55670"/>
                    <a:pt x="55670" y="0"/>
                    <a:pt x="124342" y="0"/>
                  </a:cubicBezTo>
                  <a:lnTo>
                    <a:pt x="4274938" y="0"/>
                  </a:lnTo>
                  <a:cubicBezTo>
                    <a:pt x="4343610" y="0"/>
                    <a:pt x="4399280" y="55670"/>
                    <a:pt x="4399280" y="124342"/>
                  </a:cubicBezTo>
                  <a:lnTo>
                    <a:pt x="4399280" y="1119077"/>
                  </a:lnTo>
                  <a:cubicBezTo>
                    <a:pt x="4399280" y="1187749"/>
                    <a:pt x="4343610" y="1243419"/>
                    <a:pt x="4274938" y="1243419"/>
                  </a:cubicBezTo>
                  <a:lnTo>
                    <a:pt x="124342" y="1243419"/>
                  </a:lnTo>
                  <a:cubicBezTo>
                    <a:pt x="55670" y="1243419"/>
                    <a:pt x="0" y="1187749"/>
                    <a:pt x="0" y="1119077"/>
                  </a:cubicBezTo>
                  <a:lnTo>
                    <a:pt x="0" y="12434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243" tIns="118968" rIns="160243" bIns="118968" numCol="1" spcCol="1270" anchor="ctr" anchorCtr="0">
              <a:noAutofit/>
            </a:bodyPr>
            <a:lstStyle/>
            <a:p>
              <a:pPr lvl="0" algn="ctr" defTabSz="2889250">
                <a:lnSpc>
                  <a:spcPct val="90000"/>
                </a:lnSpc>
                <a:spcBef>
                  <a:spcPct val="0"/>
                </a:spcBef>
                <a:spcAft>
                  <a:spcPct val="35000"/>
                </a:spcAft>
              </a:pPr>
              <a:r>
                <a:rPr lang="en-US" sz="6500" kern="1200">
                  <a:latin typeface="Franklin Gothic Book"/>
                </a:rPr>
                <a:t>Day #2</a:t>
              </a:r>
            </a:p>
          </p:txBody>
        </p:sp>
        <p:sp>
          <p:nvSpPr>
            <p:cNvPr id="13" name="Rounded Rectangle 12"/>
            <p:cNvSpPr/>
            <p:nvPr/>
          </p:nvSpPr>
          <p:spPr>
            <a:xfrm>
              <a:off x="7619082" y="3368842"/>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13"/>
            <p:cNvSpPr/>
            <p:nvPr/>
          </p:nvSpPr>
          <p:spPr>
            <a:xfrm>
              <a:off x="8651940" y="3076713"/>
              <a:ext cx="3081255" cy="1243419"/>
            </a:xfrm>
            <a:custGeom>
              <a:avLst/>
              <a:gdLst>
                <a:gd name="connsiteX0" fmla="*/ 0 w 3081255"/>
                <a:gd name="connsiteY0" fmla="*/ 207278 h 1243419"/>
                <a:gd name="connsiteX1" fmla="*/ 207278 w 3081255"/>
                <a:gd name="connsiteY1" fmla="*/ 0 h 1243419"/>
                <a:gd name="connsiteX2" fmla="*/ 2873977 w 3081255"/>
                <a:gd name="connsiteY2" fmla="*/ 0 h 1243419"/>
                <a:gd name="connsiteX3" fmla="*/ 3081255 w 3081255"/>
                <a:gd name="connsiteY3" fmla="*/ 207278 h 1243419"/>
                <a:gd name="connsiteX4" fmla="*/ 3081255 w 3081255"/>
                <a:gd name="connsiteY4" fmla="*/ 1036141 h 1243419"/>
                <a:gd name="connsiteX5" fmla="*/ 2873977 w 3081255"/>
                <a:gd name="connsiteY5" fmla="*/ 1243419 h 1243419"/>
                <a:gd name="connsiteX6" fmla="*/ 207278 w 3081255"/>
                <a:gd name="connsiteY6" fmla="*/ 1243419 h 1243419"/>
                <a:gd name="connsiteX7" fmla="*/ 0 w 3081255"/>
                <a:gd name="connsiteY7" fmla="*/ 1036141 h 1243419"/>
                <a:gd name="connsiteX8" fmla="*/ 0 w 3081255"/>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1255" h="1243419">
                  <a:moveTo>
                    <a:pt x="0" y="207278"/>
                  </a:moveTo>
                  <a:cubicBezTo>
                    <a:pt x="0" y="92802"/>
                    <a:pt x="92802" y="0"/>
                    <a:pt x="207278" y="0"/>
                  </a:cubicBezTo>
                  <a:lnTo>
                    <a:pt x="2873977" y="0"/>
                  </a:lnTo>
                  <a:cubicBezTo>
                    <a:pt x="2988453" y="0"/>
                    <a:pt x="3081255" y="92802"/>
                    <a:pt x="3081255" y="207278"/>
                  </a:cubicBezTo>
                  <a:lnTo>
                    <a:pt x="3081255" y="1036141"/>
                  </a:lnTo>
                  <a:cubicBezTo>
                    <a:pt x="3081255" y="1150617"/>
                    <a:pt x="2988453" y="1243419"/>
                    <a:pt x="2873977" y="1243419"/>
                  </a:cubicBezTo>
                  <a:lnTo>
                    <a:pt x="207278" y="1243419"/>
                  </a:lnTo>
                  <a:cubicBezTo>
                    <a:pt x="92802" y="1243419"/>
                    <a:pt x="0" y="1150617"/>
                    <a:pt x="0" y="1036141"/>
                  </a:cubicBezTo>
                  <a:lnTo>
                    <a:pt x="0" y="207278"/>
                  </a:lnTo>
                  <a:close/>
                </a:path>
              </a:pathLst>
            </a:custGeom>
            <a:solidFill>
              <a:schemeClr val="accent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lvl="0" algn="ctr" defTabSz="1155700">
                <a:lnSpc>
                  <a:spcPct val="90000"/>
                </a:lnSpc>
                <a:spcBef>
                  <a:spcPct val="0"/>
                </a:spcBef>
                <a:spcAft>
                  <a:spcPct val="35000"/>
                </a:spcAft>
              </a:pPr>
              <a:r>
                <a:rPr lang="en-US" sz="2600" kern="1200">
                  <a:latin typeface="Franklin Gothic Book" panose="020B0503020102020204" pitchFamily="34" charset="0"/>
                </a:rPr>
                <a:t>Group Physical Activity Education </a:t>
              </a:r>
            </a:p>
          </p:txBody>
        </p:sp>
        <p:sp>
          <p:nvSpPr>
            <p:cNvPr id="15" name="Rounded Rectangle 14"/>
            <p:cNvSpPr/>
            <p:nvPr/>
          </p:nvSpPr>
          <p:spPr>
            <a:xfrm>
              <a:off x="7619082" y="4761471"/>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Freeform 15"/>
            <p:cNvSpPr/>
            <p:nvPr/>
          </p:nvSpPr>
          <p:spPr>
            <a:xfrm>
              <a:off x="8651940" y="4469342"/>
              <a:ext cx="3081255" cy="1243419"/>
            </a:xfrm>
            <a:custGeom>
              <a:avLst/>
              <a:gdLst>
                <a:gd name="connsiteX0" fmla="*/ 0 w 3081255"/>
                <a:gd name="connsiteY0" fmla="*/ 207278 h 1243419"/>
                <a:gd name="connsiteX1" fmla="*/ 207278 w 3081255"/>
                <a:gd name="connsiteY1" fmla="*/ 0 h 1243419"/>
                <a:gd name="connsiteX2" fmla="*/ 2873977 w 3081255"/>
                <a:gd name="connsiteY2" fmla="*/ 0 h 1243419"/>
                <a:gd name="connsiteX3" fmla="*/ 3081255 w 3081255"/>
                <a:gd name="connsiteY3" fmla="*/ 207278 h 1243419"/>
                <a:gd name="connsiteX4" fmla="*/ 3081255 w 3081255"/>
                <a:gd name="connsiteY4" fmla="*/ 1036141 h 1243419"/>
                <a:gd name="connsiteX5" fmla="*/ 2873977 w 3081255"/>
                <a:gd name="connsiteY5" fmla="*/ 1243419 h 1243419"/>
                <a:gd name="connsiteX6" fmla="*/ 207278 w 3081255"/>
                <a:gd name="connsiteY6" fmla="*/ 1243419 h 1243419"/>
                <a:gd name="connsiteX7" fmla="*/ 0 w 3081255"/>
                <a:gd name="connsiteY7" fmla="*/ 1036141 h 1243419"/>
                <a:gd name="connsiteX8" fmla="*/ 0 w 3081255"/>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1255" h="1243419">
                  <a:moveTo>
                    <a:pt x="0" y="207278"/>
                  </a:moveTo>
                  <a:cubicBezTo>
                    <a:pt x="0" y="92802"/>
                    <a:pt x="92802" y="0"/>
                    <a:pt x="207278" y="0"/>
                  </a:cubicBezTo>
                  <a:lnTo>
                    <a:pt x="2873977" y="0"/>
                  </a:lnTo>
                  <a:cubicBezTo>
                    <a:pt x="2988453" y="0"/>
                    <a:pt x="3081255" y="92802"/>
                    <a:pt x="3081255" y="207278"/>
                  </a:cubicBezTo>
                  <a:lnTo>
                    <a:pt x="3081255" y="1036141"/>
                  </a:lnTo>
                  <a:cubicBezTo>
                    <a:pt x="3081255" y="1150617"/>
                    <a:pt x="2988453" y="1243419"/>
                    <a:pt x="2873977" y="1243419"/>
                  </a:cubicBezTo>
                  <a:lnTo>
                    <a:pt x="207278" y="1243419"/>
                  </a:lnTo>
                  <a:cubicBezTo>
                    <a:pt x="92802" y="1243419"/>
                    <a:pt x="0" y="1150617"/>
                    <a:pt x="0" y="1036141"/>
                  </a:cubicBezTo>
                  <a:lnTo>
                    <a:pt x="0" y="207278"/>
                  </a:lnTo>
                  <a:close/>
                </a:path>
              </a:pathLst>
            </a:custGeom>
            <a:solidFill>
              <a:schemeClr val="accent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lvl="0" algn="ctr" defTabSz="1155700">
                <a:lnSpc>
                  <a:spcPct val="90000"/>
                </a:lnSpc>
                <a:spcBef>
                  <a:spcPct val="0"/>
                </a:spcBef>
                <a:spcAft>
                  <a:spcPct val="35000"/>
                </a:spcAft>
              </a:pPr>
              <a:r>
                <a:rPr lang="en-US" sz="2600" kern="1200">
                  <a:latin typeface="Franklin Gothic Book" panose="020B0503020102020204" pitchFamily="34" charset="0"/>
                </a:rPr>
                <a:t>Creating Your Own Programming</a:t>
              </a:r>
            </a:p>
          </p:txBody>
        </p:sp>
      </p:grpSp>
      <p:cxnSp>
        <p:nvCxnSpPr>
          <p:cNvPr id="10" name="Straight Connector 9"/>
          <p:cNvCxnSpPr/>
          <p:nvPr/>
        </p:nvCxnSpPr>
        <p:spPr>
          <a:xfrm>
            <a:off x="938090" y="3368842"/>
            <a:ext cx="331266" cy="481263"/>
          </a:xfrm>
          <a:prstGeom prst="line">
            <a:avLst/>
          </a:prstGeom>
          <a:ln w="762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1269787" y="2901114"/>
            <a:ext cx="694198" cy="9489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938090" y="4286975"/>
            <a:ext cx="1025895" cy="948991"/>
            <a:chOff x="938090" y="2901114"/>
            <a:chExt cx="1025895" cy="948991"/>
          </a:xfrm>
        </p:grpSpPr>
        <p:cxnSp>
          <p:nvCxnSpPr>
            <p:cNvPr id="19" name="Straight Connector 18"/>
            <p:cNvCxnSpPr/>
            <p:nvPr/>
          </p:nvCxnSpPr>
          <p:spPr>
            <a:xfrm>
              <a:off x="938090" y="3368842"/>
              <a:ext cx="331266" cy="481263"/>
            </a:xfrm>
            <a:prstGeom prst="line">
              <a:avLst/>
            </a:prstGeom>
            <a:ln w="762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1269787" y="2901114"/>
              <a:ext cx="694198" cy="9489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708219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hart 12"/>
          <p:cNvGraphicFramePr/>
          <p:nvPr>
            <p:extLst>
              <p:ext uri="{D42A27DB-BD31-4B8C-83A1-F6EECF244321}">
                <p14:modId xmlns:p14="http://schemas.microsoft.com/office/powerpoint/2010/main" val="3520732662"/>
              </p:ext>
            </p:extLst>
          </p:nvPr>
        </p:nvGraphicFramePr>
        <p:xfrm>
          <a:off x="3652531" y="1891304"/>
          <a:ext cx="4662338" cy="3836268"/>
        </p:xfrm>
        <a:graphic>
          <a:graphicData uri="http://schemas.openxmlformats.org/drawingml/2006/chart">
            <c:chart xmlns:c="http://schemas.openxmlformats.org/drawingml/2006/chart" xmlns:r="http://schemas.openxmlformats.org/officeDocument/2006/relationships" r:id="rId3"/>
          </a:graphicData>
        </a:graphic>
      </p:graphicFrame>
      <p:sp>
        <p:nvSpPr>
          <p:cNvPr id="9" name="Oval Callout 8"/>
          <p:cNvSpPr/>
          <p:nvPr/>
        </p:nvSpPr>
        <p:spPr>
          <a:xfrm rot="153926" flipH="1">
            <a:off x="7665402" y="3468211"/>
            <a:ext cx="3978357" cy="2233229"/>
          </a:xfrm>
          <a:prstGeom prst="wedgeEllipse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Callout 7"/>
          <p:cNvSpPr/>
          <p:nvPr/>
        </p:nvSpPr>
        <p:spPr>
          <a:xfrm rot="21417532">
            <a:off x="491052" y="3480801"/>
            <a:ext cx="3653138" cy="2046748"/>
          </a:xfrm>
          <a:prstGeom prst="wedgeEllipseCallou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“Buddy” System</a:t>
            </a:r>
          </a:p>
        </p:txBody>
      </p:sp>
      <p:sp>
        <p:nvSpPr>
          <p:cNvPr id="6" name="Content Placeholder 5"/>
          <p:cNvSpPr>
            <a:spLocks noGrp="1"/>
          </p:cNvSpPr>
          <p:nvPr>
            <p:ph sz="half" idx="2"/>
          </p:nvPr>
        </p:nvSpPr>
        <p:spPr>
          <a:xfrm>
            <a:off x="307176" y="3729553"/>
            <a:ext cx="3671247" cy="1553663"/>
          </a:xfrm>
        </p:spPr>
        <p:txBody>
          <a:bodyPr>
            <a:normAutofit/>
          </a:bodyPr>
          <a:lstStyle/>
          <a:p>
            <a:pPr marL="629920" lvl="2" indent="0">
              <a:buNone/>
            </a:pPr>
            <a:r>
              <a:rPr lang="en-US" sz="2100" dirty="0">
                <a:latin typeface="Franklin Gothic Book"/>
              </a:rPr>
              <a:t>“Would you like to get together for the Monday night walking group?”</a:t>
            </a:r>
          </a:p>
        </p:txBody>
      </p:sp>
      <p:sp>
        <p:nvSpPr>
          <p:cNvPr id="4" name="TextBox 3"/>
          <p:cNvSpPr txBox="1"/>
          <p:nvPr/>
        </p:nvSpPr>
        <p:spPr>
          <a:xfrm>
            <a:off x="3885364" y="6591140"/>
            <a:ext cx="4421273" cy="246221"/>
          </a:xfrm>
          <a:prstGeom prst="rect">
            <a:avLst/>
          </a:prstGeom>
          <a:noFill/>
        </p:spPr>
        <p:txBody>
          <a:bodyPr wrap="square" rtlCol="0">
            <a:spAutoFit/>
          </a:bodyPr>
          <a:lstStyle/>
          <a:p>
            <a:r>
              <a:rPr lang="en-US" sz="1000">
                <a:latin typeface="Franklin Gothic Book" panose="020B0503020102020204" pitchFamily="34" charset="0"/>
              </a:rPr>
              <a:t> 1  </a:t>
            </a:r>
            <a:r>
              <a:rPr lang="en-US" sz="1000">
                <a:latin typeface="Franklin Gothic Book" panose="020B0503020102020204" pitchFamily="34" charset="0"/>
                <a:hlinkClick r:id="rId4"/>
              </a:rPr>
              <a:t>https://www.cdc.gov/obesity/downloads/pa_2011_web.pdf</a:t>
            </a:r>
            <a:r>
              <a:rPr lang="en-US" sz="1000">
                <a:latin typeface="Franklin Gothic Book" panose="020B0503020102020204" pitchFamily="34" charset="0"/>
              </a:rPr>
              <a:t> </a:t>
            </a: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04054" y="666429"/>
            <a:ext cx="1106753" cy="1078555"/>
          </a:xfrm>
          <a:prstGeom prst="rect">
            <a:avLst/>
          </a:prstGeom>
        </p:spPr>
      </p:pic>
      <p:sp>
        <p:nvSpPr>
          <p:cNvPr id="7" name="Content Placeholder 5"/>
          <p:cNvSpPr txBox="1">
            <a:spLocks/>
          </p:cNvSpPr>
          <p:nvPr/>
        </p:nvSpPr>
        <p:spPr>
          <a:xfrm>
            <a:off x="7487654" y="3850452"/>
            <a:ext cx="4122224" cy="1468745"/>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629920" lvl="2" indent="0">
              <a:buNone/>
            </a:pPr>
            <a:r>
              <a:rPr lang="en-US" sz="2100" dirty="0">
                <a:solidFill>
                  <a:schemeClr val="tx1"/>
                </a:solidFill>
                <a:latin typeface="Franklin Gothic Book"/>
              </a:rPr>
              <a:t>“I would love for you to join me at Zumba© - having an activity partner really helps.”</a:t>
            </a:r>
          </a:p>
        </p:txBody>
      </p:sp>
      <p:sp>
        <p:nvSpPr>
          <p:cNvPr id="16" name="TextBox 15"/>
          <p:cNvSpPr txBox="1"/>
          <p:nvPr/>
        </p:nvSpPr>
        <p:spPr>
          <a:xfrm>
            <a:off x="5067231" y="2980002"/>
            <a:ext cx="1843520" cy="2031325"/>
          </a:xfrm>
          <a:prstGeom prst="rect">
            <a:avLst/>
          </a:prstGeom>
          <a:noFill/>
        </p:spPr>
        <p:txBody>
          <a:bodyPr wrap="square" lIns="91440" tIns="45720" rIns="91440" bIns="45720" rtlCol="0" anchor="t">
            <a:spAutoFit/>
          </a:bodyPr>
          <a:lstStyle/>
          <a:p>
            <a:pPr algn="ctr"/>
            <a:r>
              <a:rPr lang="en-US" sz="2100" b="1" dirty="0">
                <a:latin typeface="Franklin Gothic Book"/>
              </a:rPr>
              <a:t>Social support is key and can increase physical activity time by 44%</a:t>
            </a:r>
            <a:r>
              <a:rPr lang="en-US" sz="1200" b="1" dirty="0">
                <a:latin typeface="Franklin Gothic Book"/>
              </a:rPr>
              <a:t> </a:t>
            </a:r>
            <a:r>
              <a:rPr lang="en-US" sz="1200" dirty="0">
                <a:latin typeface="Franklin Gothic Book"/>
              </a:rPr>
              <a:t>1</a:t>
            </a:r>
          </a:p>
        </p:txBody>
      </p:sp>
      <p:pic>
        <p:nvPicPr>
          <p:cNvPr id="20"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06637" y="5267507"/>
            <a:ext cx="1811674" cy="1129546"/>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76423" y="5016827"/>
            <a:ext cx="1409897" cy="1028844"/>
          </a:xfrm>
          <a:prstGeom prst="rect">
            <a:avLst/>
          </a:prstGeom>
        </p:spPr>
      </p:pic>
    </p:spTree>
    <p:extLst>
      <p:ext uri="{BB962C8B-B14F-4D97-AF65-F5344CB8AC3E}">
        <p14:creationId xmlns:p14="http://schemas.microsoft.com/office/powerpoint/2010/main" val="40055876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000">
                <a:latin typeface="Franklin Gothic Book" panose="020B0503020102020204" pitchFamily="34" charset="0"/>
              </a:rPr>
              <a:t>your Social Networks</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81192" y="2161345"/>
            <a:ext cx="4697316" cy="3678238"/>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4713" y="2447077"/>
            <a:ext cx="5466095" cy="3392506"/>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04054" y="666429"/>
            <a:ext cx="1106753" cy="1078555"/>
          </a:xfrm>
          <a:prstGeom prst="rect">
            <a:avLst/>
          </a:prstGeom>
        </p:spPr>
      </p:pic>
    </p:spTree>
    <p:extLst>
      <p:ext uri="{BB962C8B-B14F-4D97-AF65-F5344CB8AC3E}">
        <p14:creationId xmlns:p14="http://schemas.microsoft.com/office/powerpoint/2010/main" val="10060746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68278" y="767702"/>
            <a:ext cx="11029615" cy="843383"/>
          </a:xfrm>
        </p:spPr>
        <p:txBody>
          <a:bodyPr>
            <a:noAutofit/>
          </a:bodyPr>
          <a:lstStyle/>
          <a:p>
            <a:pPr algn="ctr"/>
            <a:r>
              <a:rPr lang="en-US" sz="5400">
                <a:effectLst>
                  <a:outerShdw blurRad="38100" dist="38100" dir="2700000" algn="tl">
                    <a:srgbClr val="000000">
                      <a:alpha val="43137"/>
                    </a:srgbClr>
                  </a:outerShdw>
                </a:effectLst>
                <a:latin typeface="Franklin Gothic Book" panose="020B0503020102020204" pitchFamily="34" charset="0"/>
              </a:rPr>
              <a:t>Social Networks Activity</a:t>
            </a:r>
          </a:p>
        </p:txBody>
      </p:sp>
      <p:sp>
        <p:nvSpPr>
          <p:cNvPr id="4" name="TextBox 3"/>
          <p:cNvSpPr txBox="1"/>
          <p:nvPr/>
        </p:nvSpPr>
        <p:spPr>
          <a:xfrm>
            <a:off x="515507" y="1968510"/>
            <a:ext cx="4180114" cy="2677656"/>
          </a:xfrm>
          <a:prstGeom prst="rect">
            <a:avLst/>
          </a:prstGeom>
          <a:noFill/>
        </p:spPr>
        <p:txBody>
          <a:bodyPr wrap="square" rtlCol="0">
            <a:spAutoFit/>
          </a:bodyPr>
          <a:lstStyle/>
          <a:p>
            <a:pPr marL="342900" lvl="0" indent="-342900" defTabSz="914400">
              <a:buFont typeface="Wingdings" panose="05000000000000000000" pitchFamily="2" charset="2"/>
              <a:buChar char="§"/>
              <a:defRPr/>
            </a:pPr>
            <a:r>
              <a:rPr lang="en-US" sz="2400">
                <a:solidFill>
                  <a:schemeClr val="accent2"/>
                </a:solidFill>
                <a:latin typeface="Franklin Gothic Book" panose="020B0503020102020204" pitchFamily="34" charset="0"/>
              </a:rPr>
              <a:t>Use the social network worksheet to create your social network</a:t>
            </a:r>
          </a:p>
          <a:p>
            <a:pPr marL="342900" lvl="0" indent="-342900" defTabSz="914400">
              <a:buFont typeface="Wingdings" panose="05000000000000000000" pitchFamily="2" charset="2"/>
              <a:buChar char="§"/>
              <a:defRPr/>
            </a:pPr>
            <a:endParaRPr lang="en-US" sz="2400">
              <a:solidFill>
                <a:schemeClr val="accent2"/>
              </a:solidFill>
              <a:latin typeface="Franklin Gothic Book" panose="020B0503020102020204" pitchFamily="34" charset="0"/>
            </a:endParaRPr>
          </a:p>
          <a:p>
            <a:pPr marL="342900" lvl="0" indent="-342900" defTabSz="914400">
              <a:buFont typeface="Wingdings" panose="05000000000000000000" pitchFamily="2" charset="2"/>
              <a:buChar char="§"/>
              <a:defRPr/>
            </a:pPr>
            <a:r>
              <a:rPr lang="en-US" sz="2400">
                <a:solidFill>
                  <a:schemeClr val="accent2"/>
                </a:solidFill>
                <a:latin typeface="Franklin Gothic Book" panose="020B0503020102020204" pitchFamily="34" charset="0"/>
              </a:rPr>
              <a:t>Draw lines from your smaller circles to one another if they connect</a:t>
            </a:r>
          </a:p>
        </p:txBody>
      </p:sp>
      <p:sp>
        <p:nvSpPr>
          <p:cNvPr id="9" name="Right Arrow 8"/>
          <p:cNvSpPr/>
          <p:nvPr/>
        </p:nvSpPr>
        <p:spPr>
          <a:xfrm>
            <a:off x="2941568" y="2874019"/>
            <a:ext cx="1984530" cy="152058"/>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8233" y="608372"/>
            <a:ext cx="889660" cy="86699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4133" y="1611085"/>
            <a:ext cx="5466095" cy="3392506"/>
          </a:xfrm>
          <a:prstGeom prst="rect">
            <a:avLst/>
          </a:prstGeom>
        </p:spPr>
      </p:pic>
    </p:spTree>
    <p:extLst>
      <p:ext uri="{BB962C8B-B14F-4D97-AF65-F5344CB8AC3E}">
        <p14:creationId xmlns:p14="http://schemas.microsoft.com/office/powerpoint/2010/main" val="31766951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Active Lifestyle Mind-set</a:t>
            </a:r>
          </a:p>
        </p:txBody>
      </p:sp>
      <p:grpSp>
        <p:nvGrpSpPr>
          <p:cNvPr id="10" name="Group 9"/>
          <p:cNvGrpSpPr/>
          <p:nvPr/>
        </p:nvGrpSpPr>
        <p:grpSpPr>
          <a:xfrm>
            <a:off x="575892" y="1938867"/>
            <a:ext cx="11029618" cy="4233332"/>
            <a:chOff x="575892" y="1938867"/>
            <a:chExt cx="11029618" cy="4233332"/>
          </a:xfrm>
        </p:grpSpPr>
        <p:sp>
          <p:nvSpPr>
            <p:cNvPr id="11" name="Freeform 10"/>
            <p:cNvSpPr/>
            <p:nvPr/>
          </p:nvSpPr>
          <p:spPr>
            <a:xfrm rot="21600000">
              <a:off x="575892" y="1938868"/>
              <a:ext cx="5514809" cy="2116666"/>
            </a:xfrm>
            <a:custGeom>
              <a:avLst/>
              <a:gdLst>
                <a:gd name="connsiteX0" fmla="*/ 0 w 2116666"/>
                <a:gd name="connsiteY0" fmla="*/ 0 h 5514808"/>
                <a:gd name="connsiteX1" fmla="*/ 1763881 w 2116666"/>
                <a:gd name="connsiteY1" fmla="*/ 0 h 5514808"/>
                <a:gd name="connsiteX2" fmla="*/ 2116666 w 2116666"/>
                <a:gd name="connsiteY2" fmla="*/ 352785 h 5514808"/>
                <a:gd name="connsiteX3" fmla="*/ 2116666 w 2116666"/>
                <a:gd name="connsiteY3" fmla="*/ 5514808 h 5514808"/>
                <a:gd name="connsiteX4" fmla="*/ 0 w 2116666"/>
                <a:gd name="connsiteY4" fmla="*/ 5514808 h 5514808"/>
                <a:gd name="connsiteX5" fmla="*/ 0 w 2116666"/>
                <a:gd name="connsiteY5" fmla="*/ 0 h 5514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666" h="5514808">
                  <a:moveTo>
                    <a:pt x="0" y="5514807"/>
                  </a:moveTo>
                  <a:lnTo>
                    <a:pt x="0" y="919155"/>
                  </a:lnTo>
                  <a:cubicBezTo>
                    <a:pt x="0" y="411520"/>
                    <a:pt x="60622" y="1"/>
                    <a:pt x="135404" y="1"/>
                  </a:cubicBezTo>
                  <a:lnTo>
                    <a:pt x="2116666" y="1"/>
                  </a:lnTo>
                  <a:lnTo>
                    <a:pt x="2116666" y="5514807"/>
                  </a:lnTo>
                  <a:lnTo>
                    <a:pt x="0" y="5514807"/>
                  </a:lnTo>
                  <a:close/>
                </a:path>
              </a:pathLst>
            </a:custGeom>
            <a:solidFill>
              <a:srgbClr val="FDDD9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90" tIns="170687" rIns="170687" bIns="699856" numCol="1" spcCol="1270" anchor="ctr" anchorCtr="0">
              <a:noAutofit/>
            </a:bodyPr>
            <a:lstStyle/>
            <a:p>
              <a:pPr lvl="0" algn="ctr" defTabSz="1066800">
                <a:lnSpc>
                  <a:spcPct val="90000"/>
                </a:lnSpc>
                <a:spcBef>
                  <a:spcPct val="0"/>
                </a:spcBef>
                <a:spcAft>
                  <a:spcPct val="35000"/>
                </a:spcAft>
              </a:pPr>
              <a:r>
                <a:rPr lang="en-US" sz="2400" kern="1200">
                  <a:solidFill>
                    <a:schemeClr val="tx1"/>
                  </a:solidFill>
                  <a:latin typeface="Franklin Gothic Book"/>
                </a:rPr>
                <a:t>Listen to upbeat, motivational music.</a:t>
              </a:r>
            </a:p>
            <a:p>
              <a:pPr lvl="0" algn="ctr" defTabSz="1066800">
                <a:lnSpc>
                  <a:spcPct val="90000"/>
                </a:lnSpc>
                <a:spcBef>
                  <a:spcPct val="0"/>
                </a:spcBef>
                <a:spcAft>
                  <a:spcPct val="35000"/>
                </a:spcAft>
              </a:pPr>
              <a:r>
                <a:rPr lang="en-US" sz="2400" kern="1200">
                  <a:solidFill>
                    <a:schemeClr val="tx1"/>
                  </a:solidFill>
                  <a:latin typeface="Franklin Gothic Book"/>
                </a:rPr>
                <a:t>Music can increase PA performance by ~15% </a:t>
              </a:r>
              <a:r>
                <a:rPr lang="en-US" sz="1000" kern="1200">
                  <a:solidFill>
                    <a:schemeClr val="tx1"/>
                  </a:solidFill>
                  <a:latin typeface="Franklin Gothic Book"/>
                </a:rPr>
                <a:t>5</a:t>
              </a:r>
              <a:endParaRPr lang="en-US" sz="1000" kern="1200" baseline="0">
                <a:solidFill>
                  <a:schemeClr val="tx1"/>
                </a:solidFill>
                <a:latin typeface="Franklin Gothic Book"/>
              </a:endParaRPr>
            </a:p>
          </p:txBody>
        </p:sp>
        <p:sp>
          <p:nvSpPr>
            <p:cNvPr id="12" name="Freeform 11"/>
            <p:cNvSpPr/>
            <p:nvPr/>
          </p:nvSpPr>
          <p:spPr>
            <a:xfrm>
              <a:off x="6090702" y="1938867"/>
              <a:ext cx="5514808" cy="2116666"/>
            </a:xfrm>
            <a:custGeom>
              <a:avLst/>
              <a:gdLst>
                <a:gd name="connsiteX0" fmla="*/ 0 w 5514808"/>
                <a:gd name="connsiteY0" fmla="*/ 0 h 2116666"/>
                <a:gd name="connsiteX1" fmla="*/ 5162023 w 5514808"/>
                <a:gd name="connsiteY1" fmla="*/ 0 h 2116666"/>
                <a:gd name="connsiteX2" fmla="*/ 5514808 w 5514808"/>
                <a:gd name="connsiteY2" fmla="*/ 352785 h 2116666"/>
                <a:gd name="connsiteX3" fmla="*/ 5514808 w 5514808"/>
                <a:gd name="connsiteY3" fmla="*/ 2116666 h 2116666"/>
                <a:gd name="connsiteX4" fmla="*/ 0 w 5514808"/>
                <a:gd name="connsiteY4" fmla="*/ 2116666 h 2116666"/>
                <a:gd name="connsiteX5" fmla="*/ 0 w 5514808"/>
                <a:gd name="connsiteY5" fmla="*/ 0 h 211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4808" h="2116666">
                  <a:moveTo>
                    <a:pt x="0" y="0"/>
                  </a:moveTo>
                  <a:lnTo>
                    <a:pt x="5162023" y="0"/>
                  </a:lnTo>
                  <a:cubicBezTo>
                    <a:pt x="5356861" y="0"/>
                    <a:pt x="5514808" y="157947"/>
                    <a:pt x="5514808" y="352785"/>
                  </a:cubicBezTo>
                  <a:lnTo>
                    <a:pt x="5514808" y="2116666"/>
                  </a:lnTo>
                  <a:lnTo>
                    <a:pt x="0" y="2116666"/>
                  </a:lnTo>
                  <a:lnTo>
                    <a:pt x="0" y="0"/>
                  </a:lnTo>
                  <a:close/>
                </a:path>
              </a:pathLst>
            </a:custGeom>
            <a:solidFill>
              <a:schemeClr val="accent2">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56464" tIns="156464" rIns="156464" bIns="685631" numCol="1" spcCol="1270" anchor="ctr" anchorCtr="0">
              <a:noAutofit/>
            </a:bodyPr>
            <a:lstStyle/>
            <a:p>
              <a:pPr lvl="0" algn="ctr" defTabSz="977900">
                <a:lnSpc>
                  <a:spcPct val="90000"/>
                </a:lnSpc>
                <a:spcBef>
                  <a:spcPct val="0"/>
                </a:spcBef>
                <a:spcAft>
                  <a:spcPct val="35000"/>
                </a:spcAft>
              </a:pPr>
              <a:r>
                <a:rPr lang="en-US" sz="2200" kern="1200">
                  <a:solidFill>
                    <a:schemeClr val="tx1"/>
                  </a:solidFill>
                  <a:latin typeface="Franklin Gothic Book"/>
                </a:rPr>
                <a:t>Improved health characteristics (weight, BP, body fat, body mass index) moderated by mind-set. </a:t>
              </a:r>
              <a:r>
                <a:rPr lang="en-US" sz="1000" kern="1200">
                  <a:solidFill>
                    <a:schemeClr val="tx1"/>
                  </a:solidFill>
                  <a:latin typeface="Franklin Gothic Book"/>
                </a:rPr>
                <a:t>3</a:t>
              </a:r>
              <a:endParaRPr lang="en-US" sz="1000" kern="1200" baseline="0">
                <a:solidFill>
                  <a:schemeClr val="tx1"/>
                </a:solidFill>
                <a:latin typeface="Franklin Gothic Book"/>
              </a:endParaRPr>
            </a:p>
          </p:txBody>
        </p:sp>
        <p:sp>
          <p:nvSpPr>
            <p:cNvPr id="13" name="Freeform 12"/>
            <p:cNvSpPr/>
            <p:nvPr/>
          </p:nvSpPr>
          <p:spPr>
            <a:xfrm>
              <a:off x="575894" y="4055532"/>
              <a:ext cx="5514809" cy="2116665"/>
            </a:xfrm>
            <a:custGeom>
              <a:avLst/>
              <a:gdLst>
                <a:gd name="connsiteX0" fmla="*/ 0 w 5514808"/>
                <a:gd name="connsiteY0" fmla="*/ 0 h 2116666"/>
                <a:gd name="connsiteX1" fmla="*/ 5162023 w 5514808"/>
                <a:gd name="connsiteY1" fmla="*/ 0 h 2116666"/>
                <a:gd name="connsiteX2" fmla="*/ 5514808 w 5514808"/>
                <a:gd name="connsiteY2" fmla="*/ 352785 h 2116666"/>
                <a:gd name="connsiteX3" fmla="*/ 5514808 w 5514808"/>
                <a:gd name="connsiteY3" fmla="*/ 2116666 h 2116666"/>
                <a:gd name="connsiteX4" fmla="*/ 0 w 5514808"/>
                <a:gd name="connsiteY4" fmla="*/ 2116666 h 2116666"/>
                <a:gd name="connsiteX5" fmla="*/ 0 w 5514808"/>
                <a:gd name="connsiteY5" fmla="*/ 0 h 211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4808" h="2116666">
                  <a:moveTo>
                    <a:pt x="5514808" y="2116666"/>
                  </a:moveTo>
                  <a:lnTo>
                    <a:pt x="352785" y="2116666"/>
                  </a:lnTo>
                  <a:cubicBezTo>
                    <a:pt x="157947" y="2116666"/>
                    <a:pt x="0" y="1958719"/>
                    <a:pt x="0" y="1763881"/>
                  </a:cubicBezTo>
                  <a:lnTo>
                    <a:pt x="0" y="0"/>
                  </a:lnTo>
                  <a:lnTo>
                    <a:pt x="5514808" y="0"/>
                  </a:lnTo>
                  <a:lnTo>
                    <a:pt x="5514808" y="2116666"/>
                  </a:lnTo>
                  <a:close/>
                </a:path>
              </a:pathLst>
            </a:custGeom>
            <a:solidFill>
              <a:schemeClr val="accent5">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56463" tIns="685632" rIns="156465" bIns="156464" numCol="1" spcCol="1270" anchor="t" anchorCtr="0">
              <a:noAutofit/>
            </a:bodyPr>
            <a:lstStyle/>
            <a:p>
              <a:pPr lvl="0" algn="ctr" defTabSz="977900">
                <a:lnSpc>
                  <a:spcPct val="90000"/>
                </a:lnSpc>
                <a:spcBef>
                  <a:spcPct val="0"/>
                </a:spcBef>
                <a:spcAft>
                  <a:spcPct val="35000"/>
                </a:spcAft>
              </a:pPr>
              <a:r>
                <a:rPr lang="en-US" sz="2200" kern="1200">
                  <a:solidFill>
                    <a:schemeClr val="tx1"/>
                  </a:solidFill>
                  <a:latin typeface="Franklin Gothic Book"/>
                </a:rPr>
                <a:t>Create a “mental anchor” that reminds you of your goal. </a:t>
              </a:r>
              <a:r>
                <a:rPr lang="en-US" sz="1000" kern="1200">
                  <a:solidFill>
                    <a:schemeClr val="tx1"/>
                  </a:solidFill>
                  <a:latin typeface="Franklin Gothic Book"/>
                </a:rPr>
                <a:t>4</a:t>
              </a:r>
              <a:endParaRPr lang="en-US" sz="1000" kern="1200" baseline="0">
                <a:solidFill>
                  <a:schemeClr val="tx1"/>
                </a:solidFill>
                <a:latin typeface="Franklin Gothic Book"/>
              </a:endParaRPr>
            </a:p>
          </p:txBody>
        </p:sp>
        <p:sp>
          <p:nvSpPr>
            <p:cNvPr id="14" name="Freeform 13"/>
            <p:cNvSpPr/>
            <p:nvPr/>
          </p:nvSpPr>
          <p:spPr>
            <a:xfrm>
              <a:off x="6090701" y="4055533"/>
              <a:ext cx="5514808" cy="2116666"/>
            </a:xfrm>
            <a:custGeom>
              <a:avLst/>
              <a:gdLst>
                <a:gd name="connsiteX0" fmla="*/ 0 w 2116666"/>
                <a:gd name="connsiteY0" fmla="*/ 0 h 5514808"/>
                <a:gd name="connsiteX1" fmla="*/ 1763881 w 2116666"/>
                <a:gd name="connsiteY1" fmla="*/ 0 h 5514808"/>
                <a:gd name="connsiteX2" fmla="*/ 2116666 w 2116666"/>
                <a:gd name="connsiteY2" fmla="*/ 352785 h 5514808"/>
                <a:gd name="connsiteX3" fmla="*/ 2116666 w 2116666"/>
                <a:gd name="connsiteY3" fmla="*/ 5514808 h 5514808"/>
                <a:gd name="connsiteX4" fmla="*/ 0 w 2116666"/>
                <a:gd name="connsiteY4" fmla="*/ 5514808 h 5514808"/>
                <a:gd name="connsiteX5" fmla="*/ 0 w 2116666"/>
                <a:gd name="connsiteY5" fmla="*/ 0 h 5514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666" h="5514808">
                  <a:moveTo>
                    <a:pt x="2116666" y="1"/>
                  </a:moveTo>
                  <a:lnTo>
                    <a:pt x="2116666" y="4595653"/>
                  </a:lnTo>
                  <a:cubicBezTo>
                    <a:pt x="2116666" y="5103288"/>
                    <a:pt x="2056044" y="5514807"/>
                    <a:pt x="1981262" y="5514807"/>
                  </a:cubicBezTo>
                  <a:lnTo>
                    <a:pt x="0" y="5514807"/>
                  </a:lnTo>
                  <a:lnTo>
                    <a:pt x="0" y="1"/>
                  </a:lnTo>
                  <a:lnTo>
                    <a:pt x="2116666" y="1"/>
                  </a:lnTo>
                  <a:close/>
                </a:path>
              </a:pathLst>
            </a:custGeom>
            <a:solidFill>
              <a:schemeClr val="accent4">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56465" tIns="685631" rIns="156463" bIns="156464" numCol="1" spcCol="1270" anchor="t" anchorCtr="0">
              <a:noAutofit/>
            </a:bodyPr>
            <a:lstStyle/>
            <a:p>
              <a:pPr lvl="0" algn="ctr" defTabSz="977900">
                <a:lnSpc>
                  <a:spcPct val="90000"/>
                </a:lnSpc>
                <a:spcBef>
                  <a:spcPct val="0"/>
                </a:spcBef>
                <a:spcAft>
                  <a:spcPct val="35000"/>
                </a:spcAft>
              </a:pPr>
              <a:r>
                <a:rPr lang="en-US" sz="2200" kern="1200">
                  <a:solidFill>
                    <a:schemeClr val="tx1"/>
                  </a:solidFill>
                  <a:latin typeface="Franklin Gothic Book"/>
                </a:rPr>
                <a:t>Layout active wear and/or prep gym bags night before.</a:t>
              </a:r>
              <a:endParaRPr lang="en-US" sz="2200" kern="1200" baseline="0">
                <a:solidFill>
                  <a:schemeClr val="tx1"/>
                </a:solidFill>
                <a:latin typeface="Franklin Gothic Book"/>
              </a:endParaRPr>
            </a:p>
          </p:txBody>
        </p:sp>
        <p:sp>
          <p:nvSpPr>
            <p:cNvPr id="15" name="Freeform 14"/>
            <p:cNvSpPr/>
            <p:nvPr/>
          </p:nvSpPr>
          <p:spPr>
            <a:xfrm>
              <a:off x="5371036" y="3462866"/>
              <a:ext cx="1439331" cy="1185333"/>
            </a:xfrm>
            <a:custGeom>
              <a:avLst/>
              <a:gdLst>
                <a:gd name="connsiteX0" fmla="*/ 0 w 1439331"/>
                <a:gd name="connsiteY0" fmla="*/ 197559 h 1185333"/>
                <a:gd name="connsiteX1" fmla="*/ 197559 w 1439331"/>
                <a:gd name="connsiteY1" fmla="*/ 0 h 1185333"/>
                <a:gd name="connsiteX2" fmla="*/ 1241772 w 1439331"/>
                <a:gd name="connsiteY2" fmla="*/ 0 h 1185333"/>
                <a:gd name="connsiteX3" fmla="*/ 1439331 w 1439331"/>
                <a:gd name="connsiteY3" fmla="*/ 197559 h 1185333"/>
                <a:gd name="connsiteX4" fmla="*/ 1439331 w 1439331"/>
                <a:gd name="connsiteY4" fmla="*/ 987774 h 1185333"/>
                <a:gd name="connsiteX5" fmla="*/ 1241772 w 1439331"/>
                <a:gd name="connsiteY5" fmla="*/ 1185333 h 1185333"/>
                <a:gd name="connsiteX6" fmla="*/ 197559 w 1439331"/>
                <a:gd name="connsiteY6" fmla="*/ 1185333 h 1185333"/>
                <a:gd name="connsiteX7" fmla="*/ 0 w 1439331"/>
                <a:gd name="connsiteY7" fmla="*/ 987774 h 1185333"/>
                <a:gd name="connsiteX8" fmla="*/ 0 w 1439331"/>
                <a:gd name="connsiteY8" fmla="*/ 197559 h 1185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9331" h="1185333">
                  <a:moveTo>
                    <a:pt x="0" y="197559"/>
                  </a:moveTo>
                  <a:cubicBezTo>
                    <a:pt x="0" y="88450"/>
                    <a:pt x="88450" y="0"/>
                    <a:pt x="197559" y="0"/>
                  </a:cubicBezTo>
                  <a:lnTo>
                    <a:pt x="1241772" y="0"/>
                  </a:lnTo>
                  <a:cubicBezTo>
                    <a:pt x="1350881" y="0"/>
                    <a:pt x="1439331" y="88450"/>
                    <a:pt x="1439331" y="197559"/>
                  </a:cubicBezTo>
                  <a:lnTo>
                    <a:pt x="1439331" y="987774"/>
                  </a:lnTo>
                  <a:cubicBezTo>
                    <a:pt x="1439331" y="1096883"/>
                    <a:pt x="1350881" y="1185333"/>
                    <a:pt x="1241772" y="1185333"/>
                  </a:cubicBezTo>
                  <a:lnTo>
                    <a:pt x="197559" y="1185333"/>
                  </a:lnTo>
                  <a:cubicBezTo>
                    <a:pt x="88450" y="1185333"/>
                    <a:pt x="0" y="1096883"/>
                    <a:pt x="0" y="987774"/>
                  </a:cubicBezTo>
                  <a:lnTo>
                    <a:pt x="0" y="197559"/>
                  </a:lnTo>
                  <a:close/>
                </a:path>
              </a:pathLst>
            </a:cu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spcFirstLastPara="0" vert="horz" wrap="square" lIns="187403" tIns="187403" rIns="187403" bIns="187403" numCol="1" spcCol="1270" anchor="ctr" anchorCtr="0">
              <a:noAutofit/>
            </a:bodyPr>
            <a:lstStyle/>
            <a:p>
              <a:pPr lvl="0" algn="ctr" defTabSz="1511300">
                <a:lnSpc>
                  <a:spcPct val="90000"/>
                </a:lnSpc>
                <a:spcBef>
                  <a:spcPct val="0"/>
                </a:spcBef>
                <a:spcAft>
                  <a:spcPct val="35000"/>
                </a:spcAft>
              </a:pPr>
              <a:endParaRPr lang="en-US" sz="3400" kern="1200"/>
            </a:p>
          </p:txBody>
        </p:sp>
      </p:gr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0573" y="3545545"/>
            <a:ext cx="1180258" cy="1019976"/>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2484" y="2997200"/>
            <a:ext cx="874879" cy="880912"/>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2484" y="5067605"/>
            <a:ext cx="866784" cy="985617"/>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53047" y="5113864"/>
            <a:ext cx="1223878" cy="893100"/>
          </a:xfrm>
          <a:prstGeom prst="rect">
            <a:avLst/>
          </a:prstGeom>
        </p:spPr>
      </p:pic>
      <p:sp>
        <p:nvSpPr>
          <p:cNvPr id="8" name="TextBox 7"/>
          <p:cNvSpPr txBox="1"/>
          <p:nvPr/>
        </p:nvSpPr>
        <p:spPr>
          <a:xfrm>
            <a:off x="575891" y="6329636"/>
            <a:ext cx="10609955" cy="553998"/>
          </a:xfrm>
          <a:prstGeom prst="rect">
            <a:avLst/>
          </a:prstGeom>
          <a:noFill/>
        </p:spPr>
        <p:txBody>
          <a:bodyPr wrap="square" rtlCol="0">
            <a:spAutoFit/>
          </a:bodyPr>
          <a:lstStyle/>
          <a:p>
            <a:r>
              <a:rPr lang="en-US" sz="1000">
                <a:latin typeface="Franklin Gothic Book" panose="020B0503020102020204" pitchFamily="34" charset="0"/>
              </a:rPr>
              <a:t> 3  Crum, A. J., &amp; Langer, E. J. (2007). Mind-Set Matters: Exercise and the Placebo Effect. </a:t>
            </a:r>
            <a:r>
              <a:rPr lang="en-US" sz="1000" i="1">
                <a:latin typeface="Franklin Gothic Book" panose="020B0503020102020204" pitchFamily="34" charset="0"/>
              </a:rPr>
              <a:t>Psychological Science (0956-7976)</a:t>
            </a:r>
            <a:r>
              <a:rPr lang="en-US" sz="1000">
                <a:latin typeface="Franklin Gothic Book" panose="020B0503020102020204" pitchFamily="34" charset="0"/>
              </a:rPr>
              <a:t>, </a:t>
            </a:r>
            <a:r>
              <a:rPr lang="en-US" sz="1000" i="1">
                <a:latin typeface="Franklin Gothic Book" panose="020B0503020102020204" pitchFamily="34" charset="0"/>
              </a:rPr>
              <a:t>18</a:t>
            </a:r>
            <a:r>
              <a:rPr lang="en-US" sz="1000">
                <a:latin typeface="Franklin Gothic Book" panose="020B0503020102020204" pitchFamily="34" charset="0"/>
              </a:rPr>
              <a:t>(2), 165-171. doi:10.1111/j.1467-9280.2007.01867.x</a:t>
            </a:r>
          </a:p>
          <a:p>
            <a:r>
              <a:rPr lang="en-US" sz="1000">
                <a:latin typeface="Franklin Gothic Book" panose="020B0503020102020204" pitchFamily="34" charset="0"/>
              </a:rPr>
              <a:t> 4   </a:t>
            </a:r>
            <a:r>
              <a:rPr lang="en-US" sz="1000">
                <a:latin typeface="Franklin Gothic Book" panose="020B0503020102020204" pitchFamily="34" charset="0"/>
                <a:hlinkClick r:id="rId7"/>
              </a:rPr>
              <a:t>https://www.grown.org/your-mindset-matters/</a:t>
            </a:r>
            <a:endParaRPr lang="en-US" sz="1000">
              <a:latin typeface="Franklin Gothic Book" panose="020B0503020102020204" pitchFamily="34" charset="0"/>
            </a:endParaRPr>
          </a:p>
          <a:p>
            <a:r>
              <a:rPr lang="en-US" sz="1000">
                <a:latin typeface="Franklin Gothic Book" panose="020B0503020102020204" pitchFamily="34" charset="0"/>
              </a:rPr>
              <a:t> 5   </a:t>
            </a:r>
            <a:r>
              <a:rPr lang="en-US" sz="1000">
                <a:latin typeface="Franklin Gothic Book" panose="020B0503020102020204" pitchFamily="34" charset="0"/>
                <a:hlinkClick r:id="rId8"/>
              </a:rPr>
              <a:t>http://www.bases.org.uk/write/Documents/SES_EXPERT_3.pdf</a:t>
            </a:r>
            <a:r>
              <a:rPr lang="en-US" sz="1000">
                <a:latin typeface="Franklin Gothic Book" panose="020B0503020102020204" pitchFamily="34" charset="0"/>
              </a:rPr>
              <a:t>  </a:t>
            </a:r>
          </a:p>
        </p:txBody>
      </p:sp>
      <p:pic>
        <p:nvPicPr>
          <p:cNvPr id="9" name="Picture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44125" y="2976361"/>
            <a:ext cx="1041722" cy="921733"/>
          </a:xfrm>
          <a:prstGeom prst="rect">
            <a:avLst/>
          </a:prstGeom>
        </p:spPr>
      </p:pic>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442222" y="705357"/>
            <a:ext cx="1245168" cy="1076071"/>
          </a:xfrm>
          <a:prstGeom prst="rect">
            <a:avLst/>
          </a:prstGeom>
        </p:spPr>
      </p:pic>
    </p:spTree>
    <p:extLst>
      <p:ext uri="{BB962C8B-B14F-4D97-AF65-F5344CB8AC3E}">
        <p14:creationId xmlns:p14="http://schemas.microsoft.com/office/powerpoint/2010/main" val="24263332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ular Callout 7"/>
          <p:cNvSpPr/>
          <p:nvPr/>
        </p:nvSpPr>
        <p:spPr>
          <a:xfrm>
            <a:off x="962026" y="3903594"/>
            <a:ext cx="4895851" cy="1317763"/>
          </a:xfrm>
          <a:prstGeom prst="wedgeRectCallout">
            <a:avLst/>
          </a:prstGeom>
          <a:solidFill>
            <a:schemeClr val="accent3">
              <a:lumMod val="60000"/>
              <a:lumOff val="4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ular Callout 6"/>
          <p:cNvSpPr/>
          <p:nvPr/>
        </p:nvSpPr>
        <p:spPr>
          <a:xfrm>
            <a:off x="962026" y="2552700"/>
            <a:ext cx="4781550" cy="885825"/>
          </a:xfrm>
          <a:prstGeom prst="wedgeRectCallou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Reducing Barriers</a:t>
            </a:r>
          </a:p>
        </p:txBody>
      </p:sp>
      <p:sp>
        <p:nvSpPr>
          <p:cNvPr id="3" name="Content Placeholder 2"/>
          <p:cNvSpPr>
            <a:spLocks noGrp="1"/>
          </p:cNvSpPr>
          <p:nvPr>
            <p:ph sz="half" idx="1"/>
          </p:nvPr>
        </p:nvSpPr>
        <p:spPr>
          <a:xfrm>
            <a:off x="641689" y="1741483"/>
            <a:ext cx="5324307" cy="4239693"/>
          </a:xfrm>
        </p:spPr>
        <p:txBody>
          <a:bodyPr>
            <a:normAutofit/>
          </a:bodyPr>
          <a:lstStyle/>
          <a:p>
            <a:pPr marL="324000" lvl="1" indent="0">
              <a:buNone/>
            </a:pPr>
            <a:r>
              <a:rPr lang="en-US" sz="2200">
                <a:solidFill>
                  <a:schemeClr val="tx1"/>
                </a:solidFill>
                <a:latin typeface="Franklin Gothic Book" panose="020B0503020102020204" pitchFamily="34" charset="0"/>
              </a:rPr>
              <a:t>“All the activities are FREE, so you don’t have to be worried about payment.”</a:t>
            </a:r>
          </a:p>
          <a:p>
            <a:pPr marL="324000" lvl="1" indent="0">
              <a:buNone/>
            </a:pPr>
            <a:endParaRPr lang="en-US" sz="2200">
              <a:latin typeface="Franklin Gothic Book" panose="020B0503020102020204" pitchFamily="34" charset="0"/>
            </a:endParaRPr>
          </a:p>
          <a:p>
            <a:pPr marL="324000" lvl="1" indent="0">
              <a:buNone/>
            </a:pPr>
            <a:r>
              <a:rPr lang="en-US" sz="2200">
                <a:solidFill>
                  <a:schemeClr val="tx1"/>
                </a:solidFill>
                <a:latin typeface="Franklin Gothic Book" panose="020B0503020102020204" pitchFamily="34" charset="0"/>
              </a:rPr>
              <a:t>“If the mall is too far for you, try going to the park or the corner store since those are walking distance for you.”</a:t>
            </a:r>
            <a:endParaRPr lang="en-US" sz="2000">
              <a:solidFill>
                <a:schemeClr val="tx1"/>
              </a:solidFill>
              <a:latin typeface="Franklin Gothic Book" panose="020B0503020102020204" pitchFamily="34" charset="0"/>
            </a:endParaRPr>
          </a:p>
        </p:txBody>
      </p:sp>
      <p:sp>
        <p:nvSpPr>
          <p:cNvPr id="4" name="TextBox 3"/>
          <p:cNvSpPr txBox="1"/>
          <p:nvPr/>
        </p:nvSpPr>
        <p:spPr>
          <a:xfrm>
            <a:off x="763675" y="6380703"/>
            <a:ext cx="4421273" cy="246221"/>
          </a:xfrm>
          <a:prstGeom prst="rect">
            <a:avLst/>
          </a:prstGeom>
          <a:noFill/>
        </p:spPr>
        <p:txBody>
          <a:bodyPr wrap="square" rtlCol="0">
            <a:spAutoFit/>
          </a:bodyPr>
          <a:lstStyle/>
          <a:p>
            <a:r>
              <a:rPr lang="en-US" sz="1000">
                <a:latin typeface="Franklin Gothic Book" panose="020B0503020102020204" pitchFamily="34" charset="0"/>
              </a:rPr>
              <a:t> 1  </a:t>
            </a:r>
            <a:r>
              <a:rPr lang="en-US" sz="1000">
                <a:latin typeface="Franklin Gothic Book" panose="020B0503020102020204" pitchFamily="34" charset="0"/>
                <a:hlinkClick r:id="rId3"/>
              </a:rPr>
              <a:t>https://www.cdc.gov/obesity/downloads/pa_2011_web.pdf</a:t>
            </a:r>
            <a:r>
              <a:rPr lang="en-US" sz="1000">
                <a:latin typeface="Franklin Gothic Book" panose="020B0503020102020204" pitchFamily="34" charset="0"/>
              </a:rPr>
              <a:t> </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38963" y="706165"/>
            <a:ext cx="1571844" cy="1009791"/>
          </a:xfrm>
          <a:prstGeom prst="rect">
            <a:avLst/>
          </a:prstGeom>
        </p:spPr>
      </p:pic>
      <p:graphicFrame>
        <p:nvGraphicFramePr>
          <p:cNvPr id="9" name="Chart 8"/>
          <p:cNvGraphicFramePr/>
          <p:nvPr>
            <p:extLst>
              <p:ext uri="{D42A27DB-BD31-4B8C-83A1-F6EECF244321}">
                <p14:modId xmlns:p14="http://schemas.microsoft.com/office/powerpoint/2010/main" val="1568647734"/>
              </p:ext>
            </p:extLst>
          </p:nvPr>
        </p:nvGraphicFramePr>
        <p:xfrm>
          <a:off x="6701589" y="2348129"/>
          <a:ext cx="4692316" cy="4254666"/>
        </p:xfrm>
        <a:graphic>
          <a:graphicData uri="http://schemas.openxmlformats.org/drawingml/2006/chart">
            <c:chart xmlns:c="http://schemas.openxmlformats.org/drawingml/2006/chart" xmlns:r="http://schemas.openxmlformats.org/officeDocument/2006/relationships" r:id="rId5"/>
          </a:graphicData>
        </a:graphic>
      </p:graphicFrame>
      <p:sp>
        <p:nvSpPr>
          <p:cNvPr id="11" name="Content Placeholder 4"/>
          <p:cNvSpPr txBox="1">
            <a:spLocks/>
          </p:cNvSpPr>
          <p:nvPr/>
        </p:nvSpPr>
        <p:spPr>
          <a:xfrm>
            <a:off x="7899219" y="3017283"/>
            <a:ext cx="2298961" cy="2897191"/>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buNone/>
            </a:pPr>
            <a:r>
              <a:rPr lang="en-US" b="1" dirty="0">
                <a:latin typeface="Franklin Gothic Book"/>
              </a:rPr>
              <a:t>There is a 25% increase of participation when a person has enhanced access to places for physical activity</a:t>
            </a:r>
            <a:r>
              <a:rPr lang="en-US" sz="1600" b="1" dirty="0">
                <a:latin typeface="Franklin Gothic Book"/>
              </a:rPr>
              <a:t> </a:t>
            </a:r>
            <a:r>
              <a:rPr lang="en-US" dirty="0">
                <a:latin typeface="Franklin Gothic Book"/>
              </a:rPr>
              <a:t> </a:t>
            </a:r>
            <a:endParaRPr lang="en-US" sz="500" dirty="0">
              <a:latin typeface="Franklin Gothic Book" panose="020B0503020102020204" pitchFamily="34" charset="0"/>
            </a:endParaRPr>
          </a:p>
        </p:txBody>
      </p:sp>
    </p:spTree>
    <p:extLst>
      <p:ext uri="{BB962C8B-B14F-4D97-AF65-F5344CB8AC3E}">
        <p14:creationId xmlns:p14="http://schemas.microsoft.com/office/powerpoint/2010/main" val="35290339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95707" y="678950"/>
            <a:ext cx="11029615" cy="819937"/>
          </a:xfrm>
        </p:spPr>
        <p:txBody>
          <a:bodyPr>
            <a:noAutofit/>
          </a:bodyPr>
          <a:lstStyle/>
          <a:p>
            <a:pPr algn="ctr"/>
            <a:r>
              <a:rPr lang="en-US" sz="5400" dirty="0">
                <a:solidFill>
                  <a:schemeClr val="tx1"/>
                </a:solidFill>
                <a:effectLst>
                  <a:outerShdw blurRad="38100" dist="38100" dir="2700000" algn="tl">
                    <a:srgbClr val="000000">
                      <a:alpha val="43137"/>
                    </a:srgbClr>
                  </a:outerShdw>
                </a:effectLst>
                <a:latin typeface="Franklin Gothic Book" panose="020B0503020102020204" pitchFamily="34" charset="0"/>
              </a:rPr>
              <a:t>Barrier Activity</a:t>
            </a:r>
          </a:p>
        </p:txBody>
      </p:sp>
      <p:sp>
        <p:nvSpPr>
          <p:cNvPr id="4" name="TextBox 3"/>
          <p:cNvSpPr txBox="1"/>
          <p:nvPr/>
        </p:nvSpPr>
        <p:spPr>
          <a:xfrm>
            <a:off x="766537" y="1731219"/>
            <a:ext cx="5542823" cy="3416320"/>
          </a:xfrm>
          <a:prstGeom prst="rect">
            <a:avLst/>
          </a:prstGeom>
          <a:noFill/>
        </p:spPr>
        <p:txBody>
          <a:bodyPr wrap="square" lIns="91440" tIns="45720" rIns="91440" bIns="45720" rtlCol="0" anchor="t">
            <a:spAutoFit/>
          </a:bodyPr>
          <a:lstStyle/>
          <a:p>
            <a:pPr marL="457200" indent="-457200">
              <a:buAutoNum type="arabicPeriod"/>
            </a:pPr>
            <a:r>
              <a:rPr lang="en-US" sz="2400" dirty="0">
                <a:latin typeface="Franklin Gothic Book"/>
              </a:rPr>
              <a:t>Get into pairs to discuss potential barriers in the community that prevent physical activity.</a:t>
            </a:r>
            <a:endParaRPr lang="en-US" dirty="0">
              <a:latin typeface="Gill Sans MT" panose="020B0502020104020203"/>
            </a:endParaRPr>
          </a:p>
          <a:p>
            <a:pPr marL="457200" indent="-457200">
              <a:buAutoNum type="arabicPeriod"/>
            </a:pPr>
            <a:r>
              <a:rPr lang="en-US" sz="2400" dirty="0">
                <a:latin typeface="Franklin Gothic Book"/>
              </a:rPr>
              <a:t>Write barriers on red sticky notes.</a:t>
            </a:r>
            <a:endParaRPr lang="en-US" dirty="0">
              <a:latin typeface="Gill Sans MT" panose="020B0502020104020203"/>
            </a:endParaRPr>
          </a:p>
          <a:p>
            <a:pPr marL="457200" indent="-457200">
              <a:buAutoNum type="arabicPeriod"/>
            </a:pPr>
            <a:r>
              <a:rPr lang="en-US" sz="2400" dirty="0">
                <a:latin typeface="Franklin Gothic Book"/>
              </a:rPr>
              <a:t>Write ways to overcome those barriers on green ones.</a:t>
            </a:r>
            <a:endParaRPr lang="en-US" dirty="0">
              <a:latin typeface="Gill Sans MT"/>
            </a:endParaRPr>
          </a:p>
          <a:p>
            <a:pPr marL="457200" indent="-457200">
              <a:buAutoNum type="arabicPeriod"/>
            </a:pPr>
            <a:r>
              <a:rPr lang="en-US" sz="2400" dirty="0">
                <a:latin typeface="Franklin Gothic Book"/>
              </a:rPr>
              <a:t>When finished, we will place all the sticky notes on the board and have a short discussion.</a:t>
            </a:r>
            <a:endParaRPr lang="en-US" dirty="0">
              <a:latin typeface="Gill Sans M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48686" y="627205"/>
            <a:ext cx="1276636" cy="871682"/>
          </a:xfrm>
          <a:prstGeom prst="rect">
            <a:avLst/>
          </a:prstGeom>
        </p:spPr>
      </p:pic>
      <p:grpSp>
        <p:nvGrpSpPr>
          <p:cNvPr id="9" name="Group 8"/>
          <p:cNvGrpSpPr/>
          <p:nvPr/>
        </p:nvGrpSpPr>
        <p:grpSpPr>
          <a:xfrm>
            <a:off x="6675121" y="2176272"/>
            <a:ext cx="1971766" cy="1834998"/>
            <a:chOff x="6675121" y="2176272"/>
            <a:chExt cx="1971766" cy="1834998"/>
          </a:xfrm>
        </p:grpSpPr>
        <p:sp>
          <p:nvSpPr>
            <p:cNvPr id="6" name="Folded Corner 5"/>
            <p:cNvSpPr/>
            <p:nvPr/>
          </p:nvSpPr>
          <p:spPr>
            <a:xfrm>
              <a:off x="6675121" y="2176272"/>
              <a:ext cx="1971766" cy="1834998"/>
            </a:xfrm>
            <a:prstGeom prst="foldedCorner">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6905169" y="2539773"/>
              <a:ext cx="1511670" cy="1107996"/>
            </a:xfrm>
            <a:prstGeom prst="rect">
              <a:avLst/>
            </a:prstGeom>
            <a:noFill/>
          </p:spPr>
          <p:txBody>
            <a:bodyPr wrap="square" rtlCol="0">
              <a:spAutoFit/>
            </a:bodyPr>
            <a:lstStyle/>
            <a:p>
              <a:pPr algn="ctr"/>
              <a:r>
                <a:rPr lang="en-US" sz="2200" b="1">
                  <a:latin typeface="Franklin Gothic Book" panose="020B0503020102020204" pitchFamily="34" charset="0"/>
                </a:rPr>
                <a:t>Gyms are too expensive</a:t>
              </a:r>
            </a:p>
          </p:txBody>
        </p:sp>
      </p:grpSp>
      <p:grpSp>
        <p:nvGrpSpPr>
          <p:cNvPr id="10" name="Group 9"/>
          <p:cNvGrpSpPr/>
          <p:nvPr/>
        </p:nvGrpSpPr>
        <p:grpSpPr>
          <a:xfrm>
            <a:off x="8793191" y="2176272"/>
            <a:ext cx="2050139" cy="1834998"/>
            <a:chOff x="8793191" y="2176272"/>
            <a:chExt cx="2050139" cy="1834998"/>
          </a:xfrm>
        </p:grpSpPr>
        <p:sp>
          <p:nvSpPr>
            <p:cNvPr id="2" name="Folded Corner 1"/>
            <p:cNvSpPr/>
            <p:nvPr/>
          </p:nvSpPr>
          <p:spPr>
            <a:xfrm>
              <a:off x="8793191" y="2176272"/>
              <a:ext cx="2050139" cy="1834998"/>
            </a:xfrm>
            <a:prstGeom prst="foldedCorner">
              <a:avLst/>
            </a:prstGeom>
            <a:solidFill>
              <a:srgbClr val="91D2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9078031" y="2370496"/>
              <a:ext cx="1480458" cy="1446550"/>
            </a:xfrm>
            <a:prstGeom prst="rect">
              <a:avLst/>
            </a:prstGeom>
            <a:noFill/>
          </p:spPr>
          <p:txBody>
            <a:bodyPr wrap="square" rtlCol="0">
              <a:spAutoFit/>
            </a:bodyPr>
            <a:lstStyle/>
            <a:p>
              <a:pPr algn="ctr"/>
              <a:r>
                <a:rPr lang="en-US" sz="2200" b="1">
                  <a:latin typeface="Franklin Gothic Book" panose="020B0503020102020204" pitchFamily="34" charset="0"/>
                </a:rPr>
                <a:t>Use free facilities: trails or mall</a:t>
              </a:r>
            </a:p>
          </p:txBody>
        </p:sp>
      </p:grpSp>
    </p:spTree>
    <p:extLst>
      <p:ext uri="{BB962C8B-B14F-4D97-AF65-F5344CB8AC3E}">
        <p14:creationId xmlns:p14="http://schemas.microsoft.com/office/powerpoint/2010/main" val="34976439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85428" y="1965627"/>
            <a:ext cx="4672463" cy="2985433"/>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11983" y="853671"/>
            <a:ext cx="7501932" cy="774161"/>
          </a:xfrm>
        </p:spPr>
        <p:txBody>
          <a:bodyPr>
            <a:noAutofit/>
          </a:bodyPr>
          <a:lstStyle/>
          <a:p>
            <a:r>
              <a:rPr lang="en-US" sz="5400">
                <a:solidFill>
                  <a:schemeClr val="tx1"/>
                </a:solidFill>
                <a:latin typeface="Franklin Gothic Book"/>
              </a:rPr>
              <a:t>Education Resources</a:t>
            </a:r>
          </a:p>
        </p:txBody>
      </p:sp>
      <p:sp>
        <p:nvSpPr>
          <p:cNvPr id="4" name="TextBox 3"/>
          <p:cNvSpPr txBox="1"/>
          <p:nvPr/>
        </p:nvSpPr>
        <p:spPr>
          <a:xfrm>
            <a:off x="411982" y="1965627"/>
            <a:ext cx="6466737" cy="2985433"/>
          </a:xfrm>
          <a:prstGeom prst="rect">
            <a:avLst/>
          </a:prstGeom>
          <a:noFill/>
          <a:ln w="38100">
            <a:solidFill>
              <a:schemeClr val="accent6">
                <a:lumMod val="60000"/>
                <a:lumOff val="40000"/>
              </a:schemeClr>
            </a:solidFill>
          </a:ln>
        </p:spPr>
        <p:txBody>
          <a:bodyPr wrap="square" lIns="91440" tIns="45720" rIns="91440" bIns="45720" rtlCol="0" anchor="t">
            <a:spAutoFit/>
          </a:bodyPr>
          <a:lstStyle/>
          <a:p>
            <a:pPr marL="342900" indent="-342900">
              <a:buFont typeface="Wingdings" panose="05000000000000000000" pitchFamily="2" charset="2"/>
              <a:buChar char="§"/>
            </a:pPr>
            <a:r>
              <a:rPr lang="en-US" sz="2350">
                <a:latin typeface="Franklin Gothic Book"/>
              </a:rPr>
              <a:t>Take 10 minutes to individually brainstorm some resources that are available within the community that could benefit others.</a:t>
            </a:r>
          </a:p>
          <a:p>
            <a:pPr marL="342900" indent="-342900">
              <a:buFont typeface="Wingdings" panose="05000000000000000000" pitchFamily="2" charset="2"/>
              <a:buChar char="§"/>
            </a:pPr>
            <a:r>
              <a:rPr lang="en-US" sz="2350">
                <a:latin typeface="Franklin Gothic Book"/>
              </a:rPr>
              <a:t>These resources could be more general or super specific as to what they aim to accomplish.</a:t>
            </a:r>
          </a:p>
          <a:p>
            <a:pPr marL="342900" indent="-342900">
              <a:buFont typeface="Wingdings" panose="05000000000000000000" pitchFamily="2" charset="2"/>
              <a:buChar char="§"/>
            </a:pPr>
            <a:r>
              <a:rPr lang="en-US" sz="2350">
                <a:latin typeface="Franklin Gothic Book"/>
              </a:rPr>
              <a:t>As you speak, we will write down the resources you came up with.</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772798">
            <a:off x="7458107" y="2050502"/>
            <a:ext cx="1438476" cy="134321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199028">
            <a:off x="10103513" y="2261120"/>
            <a:ext cx="510030" cy="921977"/>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528231">
            <a:off x="9622476" y="3644408"/>
            <a:ext cx="1472102" cy="1186604"/>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183585">
            <a:off x="7559787" y="3664709"/>
            <a:ext cx="1235117" cy="1157922"/>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32948" y="631449"/>
            <a:ext cx="1381318" cy="1267002"/>
          </a:xfrm>
          <a:prstGeom prst="rect">
            <a:avLst/>
          </a:prstGeom>
        </p:spPr>
      </p:pic>
    </p:spTree>
    <p:extLst>
      <p:ext uri="{BB962C8B-B14F-4D97-AF65-F5344CB8AC3E}">
        <p14:creationId xmlns:p14="http://schemas.microsoft.com/office/powerpoint/2010/main" val="26241689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45961" y="1609478"/>
            <a:ext cx="4570930" cy="4103283"/>
            <a:chOff x="645961" y="1609478"/>
            <a:chExt cx="4570930" cy="4103283"/>
          </a:xfrm>
        </p:grpSpPr>
        <p:sp>
          <p:nvSpPr>
            <p:cNvPr id="5" name="Freeform 4"/>
            <p:cNvSpPr/>
            <p:nvPr/>
          </p:nvSpPr>
          <p:spPr>
            <a:xfrm>
              <a:off x="645961" y="1609478"/>
              <a:ext cx="4570930" cy="1243419"/>
            </a:xfrm>
            <a:custGeom>
              <a:avLst/>
              <a:gdLst>
                <a:gd name="connsiteX0" fmla="*/ 0 w 4570930"/>
                <a:gd name="connsiteY0" fmla="*/ 124342 h 1243419"/>
                <a:gd name="connsiteX1" fmla="*/ 124342 w 4570930"/>
                <a:gd name="connsiteY1" fmla="*/ 0 h 1243419"/>
                <a:gd name="connsiteX2" fmla="*/ 4446588 w 4570930"/>
                <a:gd name="connsiteY2" fmla="*/ 0 h 1243419"/>
                <a:gd name="connsiteX3" fmla="*/ 4570930 w 4570930"/>
                <a:gd name="connsiteY3" fmla="*/ 124342 h 1243419"/>
                <a:gd name="connsiteX4" fmla="*/ 4570930 w 4570930"/>
                <a:gd name="connsiteY4" fmla="*/ 1119077 h 1243419"/>
                <a:gd name="connsiteX5" fmla="*/ 4446588 w 4570930"/>
                <a:gd name="connsiteY5" fmla="*/ 1243419 h 1243419"/>
                <a:gd name="connsiteX6" fmla="*/ 124342 w 4570930"/>
                <a:gd name="connsiteY6" fmla="*/ 1243419 h 1243419"/>
                <a:gd name="connsiteX7" fmla="*/ 0 w 4570930"/>
                <a:gd name="connsiteY7" fmla="*/ 1119077 h 1243419"/>
                <a:gd name="connsiteX8" fmla="*/ 0 w 4570930"/>
                <a:gd name="connsiteY8" fmla="*/ 124342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70930" h="1243419">
                  <a:moveTo>
                    <a:pt x="0" y="124342"/>
                  </a:moveTo>
                  <a:cubicBezTo>
                    <a:pt x="0" y="55670"/>
                    <a:pt x="55670" y="0"/>
                    <a:pt x="124342" y="0"/>
                  </a:cubicBezTo>
                  <a:lnTo>
                    <a:pt x="4446588" y="0"/>
                  </a:lnTo>
                  <a:cubicBezTo>
                    <a:pt x="4515260" y="0"/>
                    <a:pt x="4570930" y="55670"/>
                    <a:pt x="4570930" y="124342"/>
                  </a:cubicBezTo>
                  <a:lnTo>
                    <a:pt x="4570930" y="1119077"/>
                  </a:lnTo>
                  <a:cubicBezTo>
                    <a:pt x="4570930" y="1187749"/>
                    <a:pt x="4515260" y="1243419"/>
                    <a:pt x="4446588" y="1243419"/>
                  </a:cubicBezTo>
                  <a:lnTo>
                    <a:pt x="124342" y="1243419"/>
                  </a:lnTo>
                  <a:cubicBezTo>
                    <a:pt x="55670" y="1243419"/>
                    <a:pt x="0" y="1187749"/>
                    <a:pt x="0" y="1119077"/>
                  </a:cubicBezTo>
                  <a:lnTo>
                    <a:pt x="0" y="12434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243" tIns="118968" rIns="160243" bIns="118968" numCol="1" spcCol="1270" anchor="ctr" anchorCtr="0">
              <a:noAutofit/>
            </a:bodyPr>
            <a:lstStyle/>
            <a:p>
              <a:pPr lvl="0" algn="ctr" defTabSz="2889250">
                <a:lnSpc>
                  <a:spcPct val="90000"/>
                </a:lnSpc>
                <a:spcBef>
                  <a:spcPct val="0"/>
                </a:spcBef>
                <a:spcAft>
                  <a:spcPct val="35000"/>
                </a:spcAft>
              </a:pPr>
              <a:r>
                <a:rPr lang="en-US" sz="6500" kern="1200">
                  <a:latin typeface="Franklin Gothic Book" panose="020B0503020102020204" pitchFamily="34" charset="0"/>
                </a:rPr>
                <a:t>Day #1</a:t>
              </a:r>
            </a:p>
          </p:txBody>
        </p:sp>
        <p:sp>
          <p:nvSpPr>
            <p:cNvPr id="6" name="Rounded Rectangle 5"/>
            <p:cNvSpPr/>
            <p:nvPr/>
          </p:nvSpPr>
          <p:spPr>
            <a:xfrm>
              <a:off x="938090" y="3368842"/>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Freeform 6"/>
            <p:cNvSpPr/>
            <p:nvPr/>
          </p:nvSpPr>
          <p:spPr>
            <a:xfrm>
              <a:off x="1963985" y="3076713"/>
              <a:ext cx="3252906" cy="1243419"/>
            </a:xfrm>
            <a:custGeom>
              <a:avLst/>
              <a:gdLst>
                <a:gd name="connsiteX0" fmla="*/ 0 w 3252906"/>
                <a:gd name="connsiteY0" fmla="*/ 207278 h 1243419"/>
                <a:gd name="connsiteX1" fmla="*/ 207278 w 3252906"/>
                <a:gd name="connsiteY1" fmla="*/ 0 h 1243419"/>
                <a:gd name="connsiteX2" fmla="*/ 3045628 w 3252906"/>
                <a:gd name="connsiteY2" fmla="*/ 0 h 1243419"/>
                <a:gd name="connsiteX3" fmla="*/ 3252906 w 3252906"/>
                <a:gd name="connsiteY3" fmla="*/ 207278 h 1243419"/>
                <a:gd name="connsiteX4" fmla="*/ 3252906 w 3252906"/>
                <a:gd name="connsiteY4" fmla="*/ 1036141 h 1243419"/>
                <a:gd name="connsiteX5" fmla="*/ 3045628 w 3252906"/>
                <a:gd name="connsiteY5" fmla="*/ 1243419 h 1243419"/>
                <a:gd name="connsiteX6" fmla="*/ 207278 w 3252906"/>
                <a:gd name="connsiteY6" fmla="*/ 1243419 h 1243419"/>
                <a:gd name="connsiteX7" fmla="*/ 0 w 3252906"/>
                <a:gd name="connsiteY7" fmla="*/ 1036141 h 1243419"/>
                <a:gd name="connsiteX8" fmla="*/ 0 w 3252906"/>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2906" h="1243419">
                  <a:moveTo>
                    <a:pt x="0" y="207278"/>
                  </a:moveTo>
                  <a:cubicBezTo>
                    <a:pt x="0" y="92802"/>
                    <a:pt x="92802" y="0"/>
                    <a:pt x="207278" y="0"/>
                  </a:cubicBezTo>
                  <a:lnTo>
                    <a:pt x="3045628" y="0"/>
                  </a:lnTo>
                  <a:cubicBezTo>
                    <a:pt x="3160104" y="0"/>
                    <a:pt x="3252906" y="92802"/>
                    <a:pt x="3252906" y="207278"/>
                  </a:cubicBezTo>
                  <a:lnTo>
                    <a:pt x="3252906" y="1036141"/>
                  </a:lnTo>
                  <a:cubicBezTo>
                    <a:pt x="3252906" y="1150617"/>
                    <a:pt x="3160104" y="1243419"/>
                    <a:pt x="3045628" y="1243419"/>
                  </a:cubicBezTo>
                  <a:lnTo>
                    <a:pt x="207278" y="1243419"/>
                  </a:lnTo>
                  <a:cubicBezTo>
                    <a:pt x="92802" y="1243419"/>
                    <a:pt x="0" y="1150617"/>
                    <a:pt x="0" y="1036141"/>
                  </a:cubicBezTo>
                  <a:lnTo>
                    <a:pt x="0" y="207278"/>
                  </a:lnTo>
                  <a:close/>
                </a:path>
              </a:pathLst>
            </a:cu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lvl="0" algn="ctr" defTabSz="1155700">
                <a:lnSpc>
                  <a:spcPct val="90000"/>
                </a:lnSpc>
                <a:spcBef>
                  <a:spcPct val="0"/>
                </a:spcBef>
                <a:spcAft>
                  <a:spcPct val="35000"/>
                </a:spcAft>
              </a:pPr>
              <a:r>
                <a:rPr lang="en-US" sz="2600" kern="1200">
                  <a:latin typeface="Franklin Gothic Book" panose="020B0503020102020204" pitchFamily="34" charset="0"/>
                </a:rPr>
                <a:t>Active </a:t>
              </a:r>
              <a:r>
                <a:rPr lang="en-US" sz="2600">
                  <a:latin typeface="Franklin Gothic Book" panose="020B0503020102020204" pitchFamily="34" charset="0"/>
                </a:rPr>
                <a:t>Io</a:t>
              </a:r>
              <a:r>
                <a:rPr lang="en-US" sz="2600" kern="1200">
                  <a:latin typeface="Franklin Gothic Book" panose="020B0503020102020204" pitchFamily="34" charset="0"/>
                </a:rPr>
                <a:t>wa Program</a:t>
              </a:r>
            </a:p>
          </p:txBody>
        </p:sp>
        <p:sp>
          <p:nvSpPr>
            <p:cNvPr id="8" name="Rounded Rectangle 7"/>
            <p:cNvSpPr/>
            <p:nvPr/>
          </p:nvSpPr>
          <p:spPr>
            <a:xfrm>
              <a:off x="938090" y="4761471"/>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Freeform 8"/>
            <p:cNvSpPr/>
            <p:nvPr/>
          </p:nvSpPr>
          <p:spPr>
            <a:xfrm>
              <a:off x="1963985" y="4469342"/>
              <a:ext cx="3252906" cy="1243419"/>
            </a:xfrm>
            <a:custGeom>
              <a:avLst/>
              <a:gdLst>
                <a:gd name="connsiteX0" fmla="*/ 0 w 3252906"/>
                <a:gd name="connsiteY0" fmla="*/ 207278 h 1243419"/>
                <a:gd name="connsiteX1" fmla="*/ 207278 w 3252906"/>
                <a:gd name="connsiteY1" fmla="*/ 0 h 1243419"/>
                <a:gd name="connsiteX2" fmla="*/ 3045628 w 3252906"/>
                <a:gd name="connsiteY2" fmla="*/ 0 h 1243419"/>
                <a:gd name="connsiteX3" fmla="*/ 3252906 w 3252906"/>
                <a:gd name="connsiteY3" fmla="*/ 207278 h 1243419"/>
                <a:gd name="connsiteX4" fmla="*/ 3252906 w 3252906"/>
                <a:gd name="connsiteY4" fmla="*/ 1036141 h 1243419"/>
                <a:gd name="connsiteX5" fmla="*/ 3045628 w 3252906"/>
                <a:gd name="connsiteY5" fmla="*/ 1243419 h 1243419"/>
                <a:gd name="connsiteX6" fmla="*/ 207278 w 3252906"/>
                <a:gd name="connsiteY6" fmla="*/ 1243419 h 1243419"/>
                <a:gd name="connsiteX7" fmla="*/ 0 w 3252906"/>
                <a:gd name="connsiteY7" fmla="*/ 1036141 h 1243419"/>
                <a:gd name="connsiteX8" fmla="*/ 0 w 3252906"/>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2906" h="1243419">
                  <a:moveTo>
                    <a:pt x="0" y="207278"/>
                  </a:moveTo>
                  <a:cubicBezTo>
                    <a:pt x="0" y="92802"/>
                    <a:pt x="92802" y="0"/>
                    <a:pt x="207278" y="0"/>
                  </a:cubicBezTo>
                  <a:lnTo>
                    <a:pt x="3045628" y="0"/>
                  </a:lnTo>
                  <a:cubicBezTo>
                    <a:pt x="3160104" y="0"/>
                    <a:pt x="3252906" y="92802"/>
                    <a:pt x="3252906" y="207278"/>
                  </a:cubicBezTo>
                  <a:lnTo>
                    <a:pt x="3252906" y="1036141"/>
                  </a:lnTo>
                  <a:cubicBezTo>
                    <a:pt x="3252906" y="1150617"/>
                    <a:pt x="3160104" y="1243419"/>
                    <a:pt x="3045628" y="1243419"/>
                  </a:cubicBezTo>
                  <a:lnTo>
                    <a:pt x="207278" y="1243419"/>
                  </a:lnTo>
                  <a:cubicBezTo>
                    <a:pt x="92802" y="1243419"/>
                    <a:pt x="0" y="1150617"/>
                    <a:pt x="0" y="1036141"/>
                  </a:cubicBezTo>
                  <a:lnTo>
                    <a:pt x="0" y="207278"/>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algn="ctr" defTabSz="1155700">
                <a:lnSpc>
                  <a:spcPct val="90000"/>
                </a:lnSpc>
                <a:spcBef>
                  <a:spcPct val="0"/>
                </a:spcBef>
                <a:spcAft>
                  <a:spcPct val="35000"/>
                </a:spcAft>
              </a:pPr>
              <a:r>
                <a:rPr lang="en-US" sz="2600" kern="1200">
                  <a:latin typeface="Franklin Gothic Book"/>
                </a:rPr>
                <a:t>Your Role as a Physical Activity Leader</a:t>
              </a:r>
              <a:r>
                <a:rPr lang="en-US" sz="2600">
                  <a:latin typeface="Franklin Gothic Book"/>
                </a:rPr>
                <a:t> (PAL)</a:t>
              </a:r>
              <a:endParaRPr lang="en-US" sz="2600" kern="1200">
                <a:latin typeface="Franklin Gothic Book" panose="020B0503020102020204" pitchFamily="34" charset="0"/>
              </a:endParaRPr>
            </a:p>
          </p:txBody>
        </p:sp>
      </p:grpSp>
      <p:grpSp>
        <p:nvGrpSpPr>
          <p:cNvPr id="11" name="Group 10"/>
          <p:cNvGrpSpPr/>
          <p:nvPr/>
        </p:nvGrpSpPr>
        <p:grpSpPr>
          <a:xfrm>
            <a:off x="6794902" y="1609478"/>
            <a:ext cx="4399280" cy="4103283"/>
            <a:chOff x="7333916" y="1609478"/>
            <a:chExt cx="4399280" cy="4103283"/>
          </a:xfrm>
        </p:grpSpPr>
        <p:sp>
          <p:nvSpPr>
            <p:cNvPr id="12" name="Freeform 11"/>
            <p:cNvSpPr/>
            <p:nvPr/>
          </p:nvSpPr>
          <p:spPr>
            <a:xfrm>
              <a:off x="7333916" y="1609478"/>
              <a:ext cx="4399280" cy="1243419"/>
            </a:xfrm>
            <a:custGeom>
              <a:avLst/>
              <a:gdLst>
                <a:gd name="connsiteX0" fmla="*/ 0 w 4399280"/>
                <a:gd name="connsiteY0" fmla="*/ 124342 h 1243419"/>
                <a:gd name="connsiteX1" fmla="*/ 124342 w 4399280"/>
                <a:gd name="connsiteY1" fmla="*/ 0 h 1243419"/>
                <a:gd name="connsiteX2" fmla="*/ 4274938 w 4399280"/>
                <a:gd name="connsiteY2" fmla="*/ 0 h 1243419"/>
                <a:gd name="connsiteX3" fmla="*/ 4399280 w 4399280"/>
                <a:gd name="connsiteY3" fmla="*/ 124342 h 1243419"/>
                <a:gd name="connsiteX4" fmla="*/ 4399280 w 4399280"/>
                <a:gd name="connsiteY4" fmla="*/ 1119077 h 1243419"/>
                <a:gd name="connsiteX5" fmla="*/ 4274938 w 4399280"/>
                <a:gd name="connsiteY5" fmla="*/ 1243419 h 1243419"/>
                <a:gd name="connsiteX6" fmla="*/ 124342 w 4399280"/>
                <a:gd name="connsiteY6" fmla="*/ 1243419 h 1243419"/>
                <a:gd name="connsiteX7" fmla="*/ 0 w 4399280"/>
                <a:gd name="connsiteY7" fmla="*/ 1119077 h 1243419"/>
                <a:gd name="connsiteX8" fmla="*/ 0 w 4399280"/>
                <a:gd name="connsiteY8" fmla="*/ 124342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280" h="1243419">
                  <a:moveTo>
                    <a:pt x="0" y="124342"/>
                  </a:moveTo>
                  <a:cubicBezTo>
                    <a:pt x="0" y="55670"/>
                    <a:pt x="55670" y="0"/>
                    <a:pt x="124342" y="0"/>
                  </a:cubicBezTo>
                  <a:lnTo>
                    <a:pt x="4274938" y="0"/>
                  </a:lnTo>
                  <a:cubicBezTo>
                    <a:pt x="4343610" y="0"/>
                    <a:pt x="4399280" y="55670"/>
                    <a:pt x="4399280" y="124342"/>
                  </a:cubicBezTo>
                  <a:lnTo>
                    <a:pt x="4399280" y="1119077"/>
                  </a:lnTo>
                  <a:cubicBezTo>
                    <a:pt x="4399280" y="1187749"/>
                    <a:pt x="4343610" y="1243419"/>
                    <a:pt x="4274938" y="1243419"/>
                  </a:cubicBezTo>
                  <a:lnTo>
                    <a:pt x="124342" y="1243419"/>
                  </a:lnTo>
                  <a:cubicBezTo>
                    <a:pt x="55670" y="1243419"/>
                    <a:pt x="0" y="1187749"/>
                    <a:pt x="0" y="1119077"/>
                  </a:cubicBezTo>
                  <a:lnTo>
                    <a:pt x="0" y="12434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243" tIns="118968" rIns="160243" bIns="118968" numCol="1" spcCol="1270" anchor="ctr" anchorCtr="0">
              <a:noAutofit/>
            </a:bodyPr>
            <a:lstStyle/>
            <a:p>
              <a:pPr lvl="0" algn="ctr" defTabSz="2889250">
                <a:lnSpc>
                  <a:spcPct val="90000"/>
                </a:lnSpc>
                <a:spcBef>
                  <a:spcPct val="0"/>
                </a:spcBef>
                <a:spcAft>
                  <a:spcPct val="35000"/>
                </a:spcAft>
              </a:pPr>
              <a:r>
                <a:rPr lang="en-US" sz="6500" kern="1200">
                  <a:latin typeface="Franklin Gothic Book" panose="020B0503020102020204" pitchFamily="34" charset="0"/>
                </a:rPr>
                <a:t>Day #2</a:t>
              </a:r>
            </a:p>
          </p:txBody>
        </p:sp>
        <p:sp>
          <p:nvSpPr>
            <p:cNvPr id="13" name="Rounded Rectangle 12"/>
            <p:cNvSpPr/>
            <p:nvPr/>
          </p:nvSpPr>
          <p:spPr>
            <a:xfrm>
              <a:off x="7619082" y="3368842"/>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13"/>
            <p:cNvSpPr/>
            <p:nvPr/>
          </p:nvSpPr>
          <p:spPr>
            <a:xfrm>
              <a:off x="8651940" y="3076713"/>
              <a:ext cx="3081255" cy="1243419"/>
            </a:xfrm>
            <a:custGeom>
              <a:avLst/>
              <a:gdLst>
                <a:gd name="connsiteX0" fmla="*/ 0 w 3081255"/>
                <a:gd name="connsiteY0" fmla="*/ 207278 h 1243419"/>
                <a:gd name="connsiteX1" fmla="*/ 207278 w 3081255"/>
                <a:gd name="connsiteY1" fmla="*/ 0 h 1243419"/>
                <a:gd name="connsiteX2" fmla="*/ 2873977 w 3081255"/>
                <a:gd name="connsiteY2" fmla="*/ 0 h 1243419"/>
                <a:gd name="connsiteX3" fmla="*/ 3081255 w 3081255"/>
                <a:gd name="connsiteY3" fmla="*/ 207278 h 1243419"/>
                <a:gd name="connsiteX4" fmla="*/ 3081255 w 3081255"/>
                <a:gd name="connsiteY4" fmla="*/ 1036141 h 1243419"/>
                <a:gd name="connsiteX5" fmla="*/ 2873977 w 3081255"/>
                <a:gd name="connsiteY5" fmla="*/ 1243419 h 1243419"/>
                <a:gd name="connsiteX6" fmla="*/ 207278 w 3081255"/>
                <a:gd name="connsiteY6" fmla="*/ 1243419 h 1243419"/>
                <a:gd name="connsiteX7" fmla="*/ 0 w 3081255"/>
                <a:gd name="connsiteY7" fmla="*/ 1036141 h 1243419"/>
                <a:gd name="connsiteX8" fmla="*/ 0 w 3081255"/>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1255" h="1243419">
                  <a:moveTo>
                    <a:pt x="0" y="207278"/>
                  </a:moveTo>
                  <a:cubicBezTo>
                    <a:pt x="0" y="92802"/>
                    <a:pt x="92802" y="0"/>
                    <a:pt x="207278" y="0"/>
                  </a:cubicBezTo>
                  <a:lnTo>
                    <a:pt x="2873977" y="0"/>
                  </a:lnTo>
                  <a:cubicBezTo>
                    <a:pt x="2988453" y="0"/>
                    <a:pt x="3081255" y="92802"/>
                    <a:pt x="3081255" y="207278"/>
                  </a:cubicBezTo>
                  <a:lnTo>
                    <a:pt x="3081255" y="1036141"/>
                  </a:lnTo>
                  <a:cubicBezTo>
                    <a:pt x="3081255" y="1150617"/>
                    <a:pt x="2988453" y="1243419"/>
                    <a:pt x="2873977" y="1243419"/>
                  </a:cubicBezTo>
                  <a:lnTo>
                    <a:pt x="207278" y="1243419"/>
                  </a:lnTo>
                  <a:cubicBezTo>
                    <a:pt x="92802" y="1243419"/>
                    <a:pt x="0" y="1150617"/>
                    <a:pt x="0" y="1036141"/>
                  </a:cubicBezTo>
                  <a:lnTo>
                    <a:pt x="0" y="207278"/>
                  </a:lnTo>
                  <a:close/>
                </a:path>
              </a:pathLst>
            </a:custGeom>
            <a:solidFill>
              <a:schemeClr val="accent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lvl="0" algn="ctr" defTabSz="1155700">
                <a:lnSpc>
                  <a:spcPct val="90000"/>
                </a:lnSpc>
                <a:spcBef>
                  <a:spcPct val="0"/>
                </a:spcBef>
                <a:spcAft>
                  <a:spcPct val="35000"/>
                </a:spcAft>
              </a:pPr>
              <a:r>
                <a:rPr lang="en-US" sz="2600" kern="1200">
                  <a:latin typeface="Franklin Gothic Book" panose="020B0503020102020204" pitchFamily="34" charset="0"/>
                </a:rPr>
                <a:t>Group Physical Activity Education </a:t>
              </a:r>
            </a:p>
          </p:txBody>
        </p:sp>
        <p:sp>
          <p:nvSpPr>
            <p:cNvPr id="15" name="Rounded Rectangle 14"/>
            <p:cNvSpPr/>
            <p:nvPr/>
          </p:nvSpPr>
          <p:spPr>
            <a:xfrm>
              <a:off x="7619082" y="4761471"/>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Freeform 15"/>
            <p:cNvSpPr/>
            <p:nvPr/>
          </p:nvSpPr>
          <p:spPr>
            <a:xfrm>
              <a:off x="8651940" y="4469342"/>
              <a:ext cx="3081255" cy="1243419"/>
            </a:xfrm>
            <a:custGeom>
              <a:avLst/>
              <a:gdLst>
                <a:gd name="connsiteX0" fmla="*/ 0 w 3081255"/>
                <a:gd name="connsiteY0" fmla="*/ 207278 h 1243419"/>
                <a:gd name="connsiteX1" fmla="*/ 207278 w 3081255"/>
                <a:gd name="connsiteY1" fmla="*/ 0 h 1243419"/>
                <a:gd name="connsiteX2" fmla="*/ 2873977 w 3081255"/>
                <a:gd name="connsiteY2" fmla="*/ 0 h 1243419"/>
                <a:gd name="connsiteX3" fmla="*/ 3081255 w 3081255"/>
                <a:gd name="connsiteY3" fmla="*/ 207278 h 1243419"/>
                <a:gd name="connsiteX4" fmla="*/ 3081255 w 3081255"/>
                <a:gd name="connsiteY4" fmla="*/ 1036141 h 1243419"/>
                <a:gd name="connsiteX5" fmla="*/ 2873977 w 3081255"/>
                <a:gd name="connsiteY5" fmla="*/ 1243419 h 1243419"/>
                <a:gd name="connsiteX6" fmla="*/ 207278 w 3081255"/>
                <a:gd name="connsiteY6" fmla="*/ 1243419 h 1243419"/>
                <a:gd name="connsiteX7" fmla="*/ 0 w 3081255"/>
                <a:gd name="connsiteY7" fmla="*/ 1036141 h 1243419"/>
                <a:gd name="connsiteX8" fmla="*/ 0 w 3081255"/>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1255" h="1243419">
                  <a:moveTo>
                    <a:pt x="0" y="207278"/>
                  </a:moveTo>
                  <a:cubicBezTo>
                    <a:pt x="0" y="92802"/>
                    <a:pt x="92802" y="0"/>
                    <a:pt x="207278" y="0"/>
                  </a:cubicBezTo>
                  <a:lnTo>
                    <a:pt x="2873977" y="0"/>
                  </a:lnTo>
                  <a:cubicBezTo>
                    <a:pt x="2988453" y="0"/>
                    <a:pt x="3081255" y="92802"/>
                    <a:pt x="3081255" y="207278"/>
                  </a:cubicBezTo>
                  <a:lnTo>
                    <a:pt x="3081255" y="1036141"/>
                  </a:lnTo>
                  <a:cubicBezTo>
                    <a:pt x="3081255" y="1150617"/>
                    <a:pt x="2988453" y="1243419"/>
                    <a:pt x="2873977" y="1243419"/>
                  </a:cubicBezTo>
                  <a:lnTo>
                    <a:pt x="207278" y="1243419"/>
                  </a:lnTo>
                  <a:cubicBezTo>
                    <a:pt x="92802" y="1243419"/>
                    <a:pt x="0" y="1150617"/>
                    <a:pt x="0" y="1036141"/>
                  </a:cubicBezTo>
                  <a:lnTo>
                    <a:pt x="0" y="207278"/>
                  </a:lnTo>
                  <a:close/>
                </a:path>
              </a:pathLst>
            </a:custGeom>
            <a:solidFill>
              <a:schemeClr val="accent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lvl="0" algn="ctr" defTabSz="1155700">
                <a:lnSpc>
                  <a:spcPct val="90000"/>
                </a:lnSpc>
                <a:spcBef>
                  <a:spcPct val="0"/>
                </a:spcBef>
                <a:spcAft>
                  <a:spcPct val="35000"/>
                </a:spcAft>
              </a:pPr>
              <a:r>
                <a:rPr lang="en-US" sz="2600" kern="1200">
                  <a:latin typeface="Franklin Gothic Book" panose="020B0503020102020204" pitchFamily="34" charset="0"/>
                </a:rPr>
                <a:t>Creating Your Own Programming</a:t>
              </a:r>
            </a:p>
          </p:txBody>
        </p:sp>
      </p:grpSp>
      <p:cxnSp>
        <p:nvCxnSpPr>
          <p:cNvPr id="10" name="Straight Connector 9"/>
          <p:cNvCxnSpPr/>
          <p:nvPr/>
        </p:nvCxnSpPr>
        <p:spPr>
          <a:xfrm>
            <a:off x="938090" y="3368842"/>
            <a:ext cx="331266" cy="481263"/>
          </a:xfrm>
          <a:prstGeom prst="line">
            <a:avLst/>
          </a:prstGeom>
          <a:ln w="762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1269787" y="2901114"/>
            <a:ext cx="694198" cy="9489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938090" y="4286975"/>
            <a:ext cx="1025895" cy="948991"/>
            <a:chOff x="938090" y="2901114"/>
            <a:chExt cx="1025895" cy="948991"/>
          </a:xfrm>
        </p:grpSpPr>
        <p:cxnSp>
          <p:nvCxnSpPr>
            <p:cNvPr id="19" name="Straight Connector 18"/>
            <p:cNvCxnSpPr/>
            <p:nvPr/>
          </p:nvCxnSpPr>
          <p:spPr>
            <a:xfrm>
              <a:off x="938090" y="3368842"/>
              <a:ext cx="331266" cy="481263"/>
            </a:xfrm>
            <a:prstGeom prst="line">
              <a:avLst/>
            </a:prstGeom>
            <a:ln w="762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1269787" y="2901114"/>
              <a:ext cx="694198" cy="9489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32D4CDDB-B407-4770-FE84-484918B1FA0F}"/>
              </a:ext>
            </a:extLst>
          </p:cNvPr>
          <p:cNvGrpSpPr/>
          <p:nvPr/>
        </p:nvGrpSpPr>
        <p:grpSpPr>
          <a:xfrm>
            <a:off x="7024194" y="2951000"/>
            <a:ext cx="1025895" cy="948991"/>
            <a:chOff x="938090" y="2901114"/>
            <a:chExt cx="1025895" cy="948991"/>
          </a:xfrm>
        </p:grpSpPr>
        <p:cxnSp>
          <p:nvCxnSpPr>
            <p:cNvPr id="24" name="Straight Connector 23">
              <a:extLst>
                <a:ext uri="{FF2B5EF4-FFF2-40B4-BE49-F238E27FC236}">
                  <a16:creationId xmlns:a16="http://schemas.microsoft.com/office/drawing/2014/main" id="{5DE703C0-A4C1-66CB-7D2D-2AC0B24127CF}"/>
                </a:ext>
              </a:extLst>
            </p:cNvPr>
            <p:cNvCxnSpPr>
              <a:cxnSpLocks/>
            </p:cNvCxnSpPr>
            <p:nvPr/>
          </p:nvCxnSpPr>
          <p:spPr>
            <a:xfrm>
              <a:off x="938090" y="3368842"/>
              <a:ext cx="331266" cy="481263"/>
            </a:xfrm>
            <a:prstGeom prst="line">
              <a:avLst/>
            </a:prstGeom>
            <a:ln w="762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26F17EF-E0AC-2FA1-2754-6EC337B3547F}"/>
                </a:ext>
              </a:extLst>
            </p:cNvPr>
            <p:cNvCxnSpPr>
              <a:cxnSpLocks/>
            </p:cNvCxnSpPr>
            <p:nvPr/>
          </p:nvCxnSpPr>
          <p:spPr>
            <a:xfrm flipH="1">
              <a:off x="1269787" y="2901114"/>
              <a:ext cx="694198" cy="9489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713694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latin typeface="Franklin Gothic Book" panose="020B0503020102020204" pitchFamily="34" charset="0"/>
              </a:rPr>
              <a:t>Goal-Setting</a:t>
            </a:r>
          </a:p>
        </p:txBody>
      </p:sp>
      <p:sp>
        <p:nvSpPr>
          <p:cNvPr id="4" name="Content Placeholder 1"/>
          <p:cNvSpPr>
            <a:spLocks noGrp="1"/>
          </p:cNvSpPr>
          <p:nvPr>
            <p:ph idx="1"/>
          </p:nvPr>
        </p:nvSpPr>
        <p:spPr>
          <a:xfrm>
            <a:off x="468648" y="2114866"/>
            <a:ext cx="5634221" cy="4634664"/>
          </a:xfrm>
        </p:spPr>
        <p:txBody>
          <a:bodyPr anchor="t">
            <a:noAutofit/>
          </a:bodyPr>
          <a:lstStyle/>
          <a:p>
            <a:pPr marL="305435" indent="-305435"/>
            <a:r>
              <a:rPr lang="en-US" sz="2500" b="1">
                <a:latin typeface="Franklin Gothic Book"/>
              </a:rPr>
              <a:t>Goal-setting: </a:t>
            </a:r>
            <a:endParaRPr lang="en-US" sz="2500" b="1">
              <a:latin typeface="Franklin Gothic Book" panose="020B0503020102020204" pitchFamily="34" charset="0"/>
            </a:endParaRPr>
          </a:p>
          <a:p>
            <a:pPr marL="629920" lvl="1" indent="-305435"/>
            <a:r>
              <a:rPr lang="en-US" sz="2500">
                <a:latin typeface="Franklin Gothic Book"/>
              </a:rPr>
              <a:t>Identifying behavior changes that can be achieved</a:t>
            </a:r>
          </a:p>
          <a:p>
            <a:pPr marL="305435" indent="-305435"/>
            <a:r>
              <a:rPr lang="en-US" sz="2500" b="1">
                <a:latin typeface="Franklin Gothic Book"/>
              </a:rPr>
              <a:t>Self-monitoring of progress: </a:t>
            </a:r>
            <a:endParaRPr lang="en-US" sz="2500" b="1">
              <a:latin typeface="Franklin Gothic Book" panose="020B0503020102020204" pitchFamily="34" charset="0"/>
            </a:endParaRPr>
          </a:p>
          <a:p>
            <a:pPr marL="629920" lvl="1" indent="-305435"/>
            <a:r>
              <a:rPr lang="en-US" sz="2500">
                <a:latin typeface="Franklin Gothic Book"/>
              </a:rPr>
              <a:t>Observing your own behavior </a:t>
            </a:r>
            <a:endParaRPr lang="en-US" sz="2500">
              <a:latin typeface="Franklin Gothic Book" panose="020B0503020102020204" pitchFamily="34" charset="0"/>
            </a:endParaRPr>
          </a:p>
          <a:p>
            <a:pPr marL="629920" lvl="1" indent="-305435"/>
            <a:r>
              <a:rPr lang="en-US" sz="2500">
                <a:latin typeface="Franklin Gothic Book"/>
              </a:rPr>
              <a:t>Determining if on track towards goals</a:t>
            </a:r>
            <a:endParaRPr lang="en-US" sz="2500" b="1">
              <a:latin typeface="Franklin Gothic Book"/>
            </a:endParaRPr>
          </a:p>
          <a:p>
            <a:pPr marL="305435" lvl="0" indent="-305435"/>
            <a:r>
              <a:rPr lang="en-US" sz="2500" b="1">
                <a:latin typeface="Franklin Gothic Book"/>
              </a:rPr>
              <a:t>Set smaller objectives to reach your larger goal</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3201" y="725340"/>
            <a:ext cx="1132132" cy="990616"/>
          </a:xfrm>
          <a:prstGeom prst="rect">
            <a:avLst/>
          </a:prstGeom>
        </p:spPr>
      </p:pic>
      <p:graphicFrame>
        <p:nvGraphicFramePr>
          <p:cNvPr id="3" name="Diagram 2"/>
          <p:cNvGraphicFramePr/>
          <p:nvPr>
            <p:extLst>
              <p:ext uri="{D42A27DB-BD31-4B8C-83A1-F6EECF244321}">
                <p14:modId xmlns:p14="http://schemas.microsoft.com/office/powerpoint/2010/main" val="897914872"/>
              </p:ext>
            </p:extLst>
          </p:nvPr>
        </p:nvGraphicFramePr>
        <p:xfrm>
          <a:off x="6296186" y="2114865"/>
          <a:ext cx="5383530" cy="46346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332633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81269" y="1152420"/>
            <a:ext cx="9724856" cy="800205"/>
          </a:xfrm>
        </p:spPr>
        <p:txBody>
          <a:bodyPr>
            <a:noAutofit/>
          </a:bodyPr>
          <a:lstStyle/>
          <a:p>
            <a:r>
              <a:rPr lang="en-US" sz="5400">
                <a:latin typeface="Franklin Gothic Book" panose="020B0503020102020204" pitchFamily="34" charset="0"/>
              </a:rPr>
              <a:t>Creating your Own Program</a:t>
            </a:r>
          </a:p>
        </p:txBody>
      </p:sp>
    </p:spTree>
    <p:extLst>
      <p:ext uri="{BB962C8B-B14F-4D97-AF65-F5344CB8AC3E}">
        <p14:creationId xmlns:p14="http://schemas.microsoft.com/office/powerpoint/2010/main" val="3510913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756503" y="1523292"/>
            <a:ext cx="6695505" cy="825271"/>
          </a:xfrm>
        </p:spPr>
        <p:txBody>
          <a:bodyPr>
            <a:noAutofit/>
          </a:bodyPr>
          <a:lstStyle/>
          <a:p>
            <a:r>
              <a:rPr lang="en-US" sz="5400">
                <a:latin typeface="Franklin Gothic Book" panose="020B0503020102020204" pitchFamily="34" charset="0"/>
              </a:rPr>
              <a:t>Training Objectives</a:t>
            </a:r>
          </a:p>
        </p:txBody>
      </p:sp>
    </p:spTree>
    <p:extLst>
      <p:ext uri="{BB962C8B-B14F-4D97-AF65-F5344CB8AC3E}">
        <p14:creationId xmlns:p14="http://schemas.microsoft.com/office/powerpoint/2010/main" val="17882718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8648" y="702156"/>
            <a:ext cx="11029616" cy="1013800"/>
          </a:xfrm>
        </p:spPr>
        <p:txBody>
          <a:bodyPr anchor="ctr">
            <a:noAutofit/>
          </a:bodyPr>
          <a:lstStyle/>
          <a:p>
            <a:r>
              <a:rPr lang="en-US" sz="54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THINGS TO CONSIDER</a:t>
            </a:r>
            <a:endParaRPr lang="en-US" sz="4000" b="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sp>
        <p:nvSpPr>
          <p:cNvPr id="3" name="Content Placeholder 2"/>
          <p:cNvSpPr>
            <a:spLocks noGrp="1"/>
          </p:cNvSpPr>
          <p:nvPr>
            <p:ph idx="1"/>
          </p:nvPr>
        </p:nvSpPr>
        <p:spPr>
          <a:xfrm>
            <a:off x="468648" y="2006324"/>
            <a:ext cx="5888609" cy="4422010"/>
          </a:xfrm>
        </p:spPr>
        <p:txBody>
          <a:bodyPr anchor="ctr">
            <a:normAutofit/>
          </a:bodyPr>
          <a:lstStyle/>
          <a:p>
            <a:pPr marL="305435" indent="-305435">
              <a:spcAft>
                <a:spcPts val="1800"/>
              </a:spcAft>
            </a:pPr>
            <a:r>
              <a:rPr lang="en-US" sz="2400">
                <a:latin typeface="Franklin Gothic Book"/>
              </a:rPr>
              <a:t>What is your availability throughout the week?</a:t>
            </a:r>
          </a:p>
          <a:p>
            <a:pPr marL="305435" indent="-305435">
              <a:spcAft>
                <a:spcPts val="1800"/>
              </a:spcAft>
            </a:pPr>
            <a:r>
              <a:rPr lang="en-US" sz="2400">
                <a:latin typeface="Franklin Gothic Book"/>
              </a:rPr>
              <a:t>How many days a week will you commit to?</a:t>
            </a:r>
          </a:p>
          <a:p>
            <a:pPr marL="305435" indent="-305435"/>
            <a:r>
              <a:rPr lang="en-US" sz="2400">
                <a:latin typeface="Franklin Gothic Book"/>
              </a:rPr>
              <a:t>What resources will you need?</a:t>
            </a:r>
          </a:p>
          <a:p>
            <a:pPr marL="629920" lvl="1" indent="-305435"/>
            <a:r>
              <a:rPr lang="en-US" sz="2400">
                <a:latin typeface="Franklin Gothic Book"/>
              </a:rPr>
              <a:t>From Active Iowa?</a:t>
            </a:r>
          </a:p>
          <a:p>
            <a:pPr marL="629920" lvl="1" indent="-305435"/>
            <a:r>
              <a:rPr lang="en-US" sz="2400">
                <a:latin typeface="Franklin Gothic Book"/>
              </a:rPr>
              <a:t>From your social group?</a:t>
            </a:r>
          </a:p>
        </p:txBody>
      </p:sp>
      <p:pic>
        <p:nvPicPr>
          <p:cNvPr id="2" name="Picture 5">
            <a:extLst>
              <a:ext uri="{FF2B5EF4-FFF2-40B4-BE49-F238E27FC236}">
                <a16:creationId xmlns:a16="http://schemas.microsoft.com/office/drawing/2014/main" id="{9640F865-31D2-08B1-FB03-241AD5D54BA5}"/>
              </a:ext>
            </a:extLst>
          </p:cNvPr>
          <p:cNvPicPr>
            <a:picLocks noChangeAspect="1"/>
          </p:cNvPicPr>
          <p:nvPr/>
        </p:nvPicPr>
        <p:blipFill>
          <a:blip r:embed="rId3"/>
          <a:stretch>
            <a:fillRect/>
          </a:stretch>
        </p:blipFill>
        <p:spPr>
          <a:xfrm>
            <a:off x="7397684" y="2279446"/>
            <a:ext cx="2977846" cy="3872590"/>
          </a:xfrm>
          <a:prstGeom prst="rect">
            <a:avLst/>
          </a:prstGeom>
        </p:spPr>
      </p:pic>
    </p:spTree>
    <p:extLst>
      <p:ext uri="{BB962C8B-B14F-4D97-AF65-F5344CB8AC3E}">
        <p14:creationId xmlns:p14="http://schemas.microsoft.com/office/powerpoint/2010/main" val="40359573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8648" y="702156"/>
            <a:ext cx="11029616" cy="1013800"/>
          </a:xfrm>
        </p:spPr>
        <p:txBody>
          <a:bodyPr anchor="ctr">
            <a:noAutofit/>
          </a:bodyPr>
          <a:lstStyle/>
          <a:p>
            <a:r>
              <a:rPr lang="en-US" sz="54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Selecting Activities</a:t>
            </a:r>
            <a:endParaRPr lang="en-US" sz="4000" b="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sp>
        <p:nvSpPr>
          <p:cNvPr id="3" name="Content Placeholder 2"/>
          <p:cNvSpPr>
            <a:spLocks noGrp="1"/>
          </p:cNvSpPr>
          <p:nvPr>
            <p:ph idx="1"/>
          </p:nvPr>
        </p:nvSpPr>
        <p:spPr>
          <a:xfrm>
            <a:off x="468648" y="2006324"/>
            <a:ext cx="6033752" cy="4422010"/>
          </a:xfrm>
        </p:spPr>
        <p:txBody>
          <a:bodyPr anchor="ctr">
            <a:normAutofit/>
          </a:bodyPr>
          <a:lstStyle/>
          <a:p>
            <a:pPr marL="305435" indent="-305435"/>
            <a:r>
              <a:rPr lang="en-US" sz="2400" b="1">
                <a:latin typeface="Franklin Gothic Book"/>
              </a:rPr>
              <a:t>Focus on Motivational and Support Strategies</a:t>
            </a:r>
            <a:endParaRPr lang="en-US">
              <a:latin typeface="Franklin Gothic Book"/>
            </a:endParaRPr>
          </a:p>
          <a:p>
            <a:pPr marL="629920" lvl="1" indent="-305435">
              <a:buClr>
                <a:srgbClr val="679FC7"/>
              </a:buClr>
            </a:pPr>
            <a:r>
              <a:rPr lang="en-US" sz="2100">
                <a:solidFill>
                  <a:srgbClr val="212745"/>
                </a:solidFill>
                <a:latin typeface="Franklin Gothic Book"/>
              </a:rPr>
              <a:t>Goal-setting and self-monitoring </a:t>
            </a:r>
            <a:endParaRPr lang="en-US" sz="2100">
              <a:solidFill>
                <a:srgbClr val="212745"/>
              </a:solidFill>
              <a:latin typeface="Franklin Gothic Book" panose="020B0503020102020204" pitchFamily="34" charset="0"/>
            </a:endParaRPr>
          </a:p>
          <a:p>
            <a:pPr marL="629920" lvl="1" indent="-305435">
              <a:buClr>
                <a:srgbClr val="679FC7"/>
              </a:buClr>
            </a:pPr>
            <a:r>
              <a:rPr lang="en-US" sz="2100">
                <a:solidFill>
                  <a:srgbClr val="212745"/>
                </a:solidFill>
                <a:latin typeface="Franklin Gothic Book"/>
              </a:rPr>
              <a:t>Self-reward and positive self-talk</a:t>
            </a:r>
          </a:p>
          <a:p>
            <a:pPr marL="629920" lvl="1" indent="-305435">
              <a:buClr>
                <a:srgbClr val="679FC7"/>
              </a:buClr>
            </a:pPr>
            <a:r>
              <a:rPr lang="en-US" sz="2100">
                <a:solidFill>
                  <a:srgbClr val="212745"/>
                </a:solidFill>
                <a:latin typeface="Franklin Gothic Book"/>
              </a:rPr>
              <a:t>Buddy systems</a:t>
            </a:r>
          </a:p>
          <a:p>
            <a:pPr marL="629920" lvl="1" indent="-305435">
              <a:buClr>
                <a:srgbClr val="679FC7"/>
              </a:buClr>
            </a:pPr>
            <a:r>
              <a:rPr lang="en-US" sz="2100">
                <a:solidFill>
                  <a:srgbClr val="212745"/>
                </a:solidFill>
                <a:latin typeface="Franklin Gothic Book"/>
              </a:rPr>
              <a:t>Physical activity contracts</a:t>
            </a:r>
          </a:p>
          <a:p>
            <a:pPr marL="629920" lvl="1" indent="-305435">
              <a:buClr>
                <a:srgbClr val="679FC7"/>
              </a:buClr>
            </a:pPr>
            <a:r>
              <a:rPr lang="en-US" sz="2100">
                <a:solidFill>
                  <a:srgbClr val="212745"/>
                </a:solidFill>
                <a:latin typeface="Franklin Gothic Book"/>
              </a:rPr>
              <a:t>Physical activity groups</a:t>
            </a:r>
            <a:endParaRPr lang="en-US" sz="2100">
              <a:latin typeface="Franklin Gothic Book"/>
            </a:endParaRPr>
          </a:p>
          <a:p>
            <a:pPr marL="305435" indent="-305435">
              <a:spcAft>
                <a:spcPts val="1800"/>
              </a:spcAft>
            </a:pPr>
            <a:r>
              <a:rPr lang="en-US" sz="2400">
                <a:latin typeface="Franklin Gothic Book"/>
              </a:rPr>
              <a:t>Over time will expand to other strategies</a:t>
            </a:r>
          </a:p>
        </p:txBody>
      </p:sp>
      <p:pic>
        <p:nvPicPr>
          <p:cNvPr id="2" name="Picture 3" descr="A white banner with red text&#10;&#10;Description automatically generated">
            <a:extLst>
              <a:ext uri="{FF2B5EF4-FFF2-40B4-BE49-F238E27FC236}">
                <a16:creationId xmlns:a16="http://schemas.microsoft.com/office/drawing/2014/main" id="{0BD39845-06AC-4EC0-710C-5E4EA2F9AEB0}"/>
              </a:ext>
            </a:extLst>
          </p:cNvPr>
          <p:cNvPicPr>
            <a:picLocks noChangeAspect="1"/>
          </p:cNvPicPr>
          <p:nvPr/>
        </p:nvPicPr>
        <p:blipFill>
          <a:blip r:embed="rId3"/>
          <a:stretch>
            <a:fillRect/>
          </a:stretch>
        </p:blipFill>
        <p:spPr>
          <a:xfrm>
            <a:off x="6202720" y="2398060"/>
            <a:ext cx="2060069" cy="1818607"/>
          </a:xfrm>
          <a:prstGeom prst="rect">
            <a:avLst/>
          </a:prstGeom>
        </p:spPr>
      </p:pic>
      <p:pic>
        <p:nvPicPr>
          <p:cNvPr id="4" name="Picture 5" descr="A group of women doing yoga&#10;&#10;Description automatically generated">
            <a:extLst>
              <a:ext uri="{FF2B5EF4-FFF2-40B4-BE49-F238E27FC236}">
                <a16:creationId xmlns:a16="http://schemas.microsoft.com/office/drawing/2014/main" id="{562353E7-1D4C-7F49-C487-F41489E67D31}"/>
              </a:ext>
            </a:extLst>
          </p:cNvPr>
          <p:cNvPicPr>
            <a:picLocks noChangeAspect="1"/>
          </p:cNvPicPr>
          <p:nvPr/>
        </p:nvPicPr>
        <p:blipFill>
          <a:blip r:embed="rId4"/>
          <a:stretch>
            <a:fillRect/>
          </a:stretch>
        </p:blipFill>
        <p:spPr>
          <a:xfrm>
            <a:off x="7472227" y="4156116"/>
            <a:ext cx="2433294" cy="2210978"/>
          </a:xfrm>
          <a:prstGeom prst="rect">
            <a:avLst/>
          </a:prstGeom>
        </p:spPr>
      </p:pic>
      <p:pic>
        <p:nvPicPr>
          <p:cNvPr id="7" name="Picture 7" descr="A close-up of a contract&#10;&#10;Description automatically generated">
            <a:extLst>
              <a:ext uri="{FF2B5EF4-FFF2-40B4-BE49-F238E27FC236}">
                <a16:creationId xmlns:a16="http://schemas.microsoft.com/office/drawing/2014/main" id="{3D46046F-3D8F-375D-942D-7280F1FAA2B7}"/>
              </a:ext>
            </a:extLst>
          </p:cNvPr>
          <p:cNvPicPr>
            <a:picLocks noChangeAspect="1"/>
          </p:cNvPicPr>
          <p:nvPr/>
        </p:nvPicPr>
        <p:blipFill>
          <a:blip r:embed="rId5"/>
          <a:stretch>
            <a:fillRect/>
          </a:stretch>
        </p:blipFill>
        <p:spPr>
          <a:xfrm rot="240000">
            <a:off x="9482413" y="2446310"/>
            <a:ext cx="1497831" cy="1963909"/>
          </a:xfrm>
          <a:prstGeom prst="rect">
            <a:avLst/>
          </a:prstGeom>
        </p:spPr>
      </p:pic>
    </p:spTree>
    <p:extLst>
      <p:ext uri="{BB962C8B-B14F-4D97-AF65-F5344CB8AC3E}">
        <p14:creationId xmlns:p14="http://schemas.microsoft.com/office/powerpoint/2010/main" val="16432900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latin typeface="Franklin Gothic Book" panose="020B0503020102020204" pitchFamily="34" charset="0"/>
              </a:rPr>
              <a:t>Summary </a:t>
            </a:r>
          </a:p>
        </p:txBody>
      </p:sp>
      <p:sp>
        <p:nvSpPr>
          <p:cNvPr id="3" name="Content Placeholder 2"/>
          <p:cNvSpPr>
            <a:spLocks noGrp="1"/>
          </p:cNvSpPr>
          <p:nvPr>
            <p:ph idx="1"/>
          </p:nvPr>
        </p:nvSpPr>
        <p:spPr>
          <a:xfrm>
            <a:off x="581192" y="2324266"/>
            <a:ext cx="3071707" cy="1706075"/>
          </a:xfrm>
          <a:ln w="38100">
            <a:solidFill>
              <a:schemeClr val="accent2"/>
            </a:solidFill>
          </a:ln>
        </p:spPr>
        <p:txBody>
          <a:bodyPr>
            <a:normAutofit lnSpcReduction="10000"/>
          </a:bodyPr>
          <a:lstStyle/>
          <a:p>
            <a:pPr marL="0" indent="0" algn="ctr">
              <a:buNone/>
            </a:pPr>
            <a:r>
              <a:rPr lang="en-US" sz="2200">
                <a:latin typeface="Franklin Gothic Book"/>
              </a:rPr>
              <a:t>An individual between 18-64 years old needs _____ minutes of physical activity a day for 5 days a week.</a:t>
            </a:r>
            <a:r>
              <a:rPr lang="en-US" sz="2000">
                <a:latin typeface="Franklin Gothic Book"/>
              </a:rPr>
              <a:t> </a:t>
            </a:r>
            <a:endParaRPr lang="en-US" sz="2000">
              <a:latin typeface="Franklin Gothic Book" panose="020B0503020102020204" pitchFamily="34" charset="0"/>
            </a:endParaRPr>
          </a:p>
        </p:txBody>
      </p:sp>
      <p:sp>
        <p:nvSpPr>
          <p:cNvPr id="4" name="TextBox 3"/>
          <p:cNvSpPr txBox="1"/>
          <p:nvPr/>
        </p:nvSpPr>
        <p:spPr>
          <a:xfrm>
            <a:off x="1237013" y="2932716"/>
            <a:ext cx="504825" cy="400110"/>
          </a:xfrm>
          <a:prstGeom prst="rect">
            <a:avLst/>
          </a:prstGeom>
          <a:noFill/>
        </p:spPr>
        <p:txBody>
          <a:bodyPr wrap="square" rtlCol="0">
            <a:spAutoFit/>
          </a:bodyPr>
          <a:lstStyle/>
          <a:p>
            <a:r>
              <a:rPr lang="en-US" sz="2000" b="1">
                <a:solidFill>
                  <a:schemeClr val="accent6"/>
                </a:solidFill>
                <a:latin typeface="Franklin Gothic Book" panose="020B0503020102020204" pitchFamily="34" charset="0"/>
              </a:rPr>
              <a:t>30</a:t>
            </a:r>
          </a:p>
        </p:txBody>
      </p:sp>
      <p:sp>
        <p:nvSpPr>
          <p:cNvPr id="5" name="Content Placeholder 2"/>
          <p:cNvSpPr txBox="1">
            <a:spLocks/>
          </p:cNvSpPr>
          <p:nvPr/>
        </p:nvSpPr>
        <p:spPr>
          <a:xfrm>
            <a:off x="4408252" y="3402770"/>
            <a:ext cx="3081255" cy="1832843"/>
          </a:xfrm>
          <a:prstGeom prst="rect">
            <a:avLst/>
          </a:prstGeom>
          <a:ln w="38100">
            <a:solidFill>
              <a:srgbClr val="C94C15"/>
            </a:solidFill>
          </a:ln>
        </p:spPr>
        <p:txBody>
          <a:bodyPr vert="horz" lIns="91440" tIns="45720" rIns="91440" bIns="45720" rtlCol="0" anchor="ctr">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buNone/>
            </a:pPr>
            <a:r>
              <a:rPr lang="en-US" sz="2200">
                <a:latin typeface="Franklin Gothic Book"/>
              </a:rPr>
              <a:t>A person should always do a  ____ - __ and ________ muscles before participating in physical activity.</a:t>
            </a:r>
          </a:p>
        </p:txBody>
      </p:sp>
      <p:sp>
        <p:nvSpPr>
          <p:cNvPr id="6" name="TextBox 5"/>
          <p:cNvSpPr txBox="1"/>
          <p:nvPr/>
        </p:nvSpPr>
        <p:spPr>
          <a:xfrm>
            <a:off x="5411649" y="3721428"/>
            <a:ext cx="1362075" cy="400110"/>
          </a:xfrm>
          <a:prstGeom prst="rect">
            <a:avLst/>
          </a:prstGeom>
          <a:noFill/>
        </p:spPr>
        <p:txBody>
          <a:bodyPr wrap="square" lIns="91440" tIns="45720" rIns="91440" bIns="45720" rtlCol="0" anchor="t">
            <a:spAutoFit/>
          </a:bodyPr>
          <a:lstStyle/>
          <a:p>
            <a:r>
              <a:rPr lang="en-US" sz="2000" b="1">
                <a:solidFill>
                  <a:schemeClr val="accent6"/>
                </a:solidFill>
                <a:latin typeface="Franklin Gothic Book"/>
              </a:rPr>
              <a:t>warm   up</a:t>
            </a:r>
          </a:p>
        </p:txBody>
      </p:sp>
      <p:sp>
        <p:nvSpPr>
          <p:cNvPr id="7" name="TextBox 6"/>
          <p:cNvSpPr txBox="1"/>
          <p:nvPr/>
        </p:nvSpPr>
        <p:spPr>
          <a:xfrm>
            <a:off x="4964715" y="4117995"/>
            <a:ext cx="988178" cy="400110"/>
          </a:xfrm>
          <a:prstGeom prst="rect">
            <a:avLst/>
          </a:prstGeom>
          <a:noFill/>
        </p:spPr>
        <p:txBody>
          <a:bodyPr wrap="square" rtlCol="0">
            <a:spAutoFit/>
          </a:bodyPr>
          <a:lstStyle/>
          <a:p>
            <a:r>
              <a:rPr lang="en-US" sz="2000" b="1">
                <a:solidFill>
                  <a:schemeClr val="accent6"/>
                </a:solidFill>
                <a:latin typeface="Franklin Gothic Book" panose="020B0503020102020204" pitchFamily="34" charset="0"/>
              </a:rPr>
              <a:t>stretch</a:t>
            </a:r>
          </a:p>
        </p:txBody>
      </p:sp>
      <p:sp>
        <p:nvSpPr>
          <p:cNvPr id="8" name="Content Placeholder 2"/>
          <p:cNvSpPr txBox="1">
            <a:spLocks/>
          </p:cNvSpPr>
          <p:nvPr/>
        </p:nvSpPr>
        <p:spPr>
          <a:xfrm>
            <a:off x="8373509" y="4528001"/>
            <a:ext cx="3338553" cy="2150003"/>
          </a:xfrm>
          <a:prstGeom prst="rect">
            <a:avLst/>
          </a:prstGeom>
          <a:ln w="38100">
            <a:solidFill>
              <a:srgbClr val="70941D"/>
            </a:solidFill>
          </a:ln>
        </p:spPr>
        <p:txBody>
          <a:bodyPr vert="horz" lIns="91440" tIns="45720" rIns="91440" bIns="45720" rtlCol="0" anchor="ctr">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buNone/>
            </a:pPr>
            <a:r>
              <a:rPr lang="en-US" sz="2200">
                <a:latin typeface="Franklin Gothic Book"/>
              </a:rPr>
              <a:t>Creating _______ may be a helpful in developing your programming and motivating your participants in their health goals.</a:t>
            </a:r>
          </a:p>
        </p:txBody>
      </p:sp>
      <p:sp>
        <p:nvSpPr>
          <p:cNvPr id="9" name="TextBox 8"/>
          <p:cNvSpPr txBox="1"/>
          <p:nvPr/>
        </p:nvSpPr>
        <p:spPr>
          <a:xfrm>
            <a:off x="9690222" y="4524455"/>
            <a:ext cx="1143000" cy="400110"/>
          </a:xfrm>
          <a:prstGeom prst="rect">
            <a:avLst/>
          </a:prstGeom>
          <a:noFill/>
        </p:spPr>
        <p:txBody>
          <a:bodyPr wrap="square" rtlCol="0">
            <a:spAutoFit/>
          </a:bodyPr>
          <a:lstStyle/>
          <a:p>
            <a:r>
              <a:rPr lang="en-US" sz="2000" b="1">
                <a:solidFill>
                  <a:srgbClr val="FF0000"/>
                </a:solidFill>
                <a:latin typeface="Franklin Gothic Book" panose="020B0503020102020204" pitchFamily="34" charset="0"/>
              </a:rPr>
              <a:t>goals</a:t>
            </a:r>
          </a:p>
        </p:txBody>
      </p:sp>
    </p:spTree>
    <p:extLst>
      <p:ext uri="{BB962C8B-B14F-4D97-AF65-F5344CB8AC3E}">
        <p14:creationId xmlns:p14="http://schemas.microsoft.com/office/powerpoint/2010/main" val="3496788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Summary</a:t>
            </a:r>
          </a:p>
        </p:txBody>
      </p:sp>
      <p:sp>
        <p:nvSpPr>
          <p:cNvPr id="4" name="Content Placeholder 3"/>
          <p:cNvSpPr>
            <a:spLocks noGrp="1"/>
          </p:cNvSpPr>
          <p:nvPr>
            <p:ph sz="half" idx="2"/>
          </p:nvPr>
        </p:nvSpPr>
        <p:spPr>
          <a:xfrm>
            <a:off x="576546" y="2972562"/>
            <a:ext cx="3285066" cy="1977861"/>
          </a:xfrm>
          <a:ln w="38100">
            <a:solidFill>
              <a:schemeClr val="accent4"/>
            </a:solidFill>
          </a:ln>
        </p:spPr>
        <p:txBody>
          <a:bodyPr>
            <a:noAutofit/>
          </a:bodyPr>
          <a:lstStyle/>
          <a:p>
            <a:pPr marL="0" indent="0" algn="ctr">
              <a:buNone/>
            </a:pPr>
            <a:r>
              <a:rPr lang="en-US" sz="2600">
                <a:latin typeface="Franklin Gothic Book"/>
              </a:rPr>
              <a:t>Strategies used to promote physical activity and participation in Active Iowa activities</a:t>
            </a:r>
          </a:p>
        </p:txBody>
      </p:sp>
      <p:sp>
        <p:nvSpPr>
          <p:cNvPr id="5" name="Rectangle 4"/>
          <p:cNvSpPr/>
          <p:nvPr/>
        </p:nvSpPr>
        <p:spPr>
          <a:xfrm>
            <a:off x="0" y="5862436"/>
            <a:ext cx="12192000" cy="923330"/>
          </a:xfrm>
          <a:prstGeom prst="rect">
            <a:avLst/>
          </a:prstGeom>
          <a:noFill/>
        </p:spPr>
        <p:txBody>
          <a:bodyPr wrap="square" lIns="91440" tIns="45720" rIns="91440" bIns="45720" anchor="t">
            <a:spAutoFit/>
          </a:bodyPr>
          <a:lstStyle/>
          <a:p>
            <a:pPr algn="ctr"/>
            <a:r>
              <a:rPr lang="en-US" sz="5400" b="1" cap="none" spc="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Franklin Gothic Book"/>
              </a:rPr>
              <a:t>What types of strategies will you use?</a:t>
            </a:r>
          </a:p>
        </p:txBody>
      </p:sp>
      <p:pic>
        <p:nvPicPr>
          <p:cNvPr id="20" name="Picture 19"/>
          <p:cNvPicPr>
            <a:picLocks noChangeAspect="1"/>
          </p:cNvPicPr>
          <p:nvPr/>
        </p:nvPicPr>
        <p:blipFill>
          <a:blip r:embed="rId3"/>
          <a:stretch>
            <a:fillRect/>
          </a:stretch>
        </p:blipFill>
        <p:spPr>
          <a:xfrm>
            <a:off x="4465674" y="1921209"/>
            <a:ext cx="7145135" cy="4100357"/>
          </a:xfrm>
          <a:prstGeom prst="rect">
            <a:avLst/>
          </a:prstGeom>
        </p:spPr>
      </p:pic>
    </p:spTree>
    <p:extLst>
      <p:ext uri="{BB962C8B-B14F-4D97-AF65-F5344CB8AC3E}">
        <p14:creationId xmlns:p14="http://schemas.microsoft.com/office/powerpoint/2010/main" val="9892312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45961" y="1609478"/>
            <a:ext cx="4570930" cy="4103283"/>
            <a:chOff x="645961" y="1609478"/>
            <a:chExt cx="4570930" cy="4103283"/>
          </a:xfrm>
        </p:grpSpPr>
        <p:sp>
          <p:nvSpPr>
            <p:cNvPr id="5" name="Freeform 4"/>
            <p:cNvSpPr/>
            <p:nvPr/>
          </p:nvSpPr>
          <p:spPr>
            <a:xfrm>
              <a:off x="645961" y="1609478"/>
              <a:ext cx="4570930" cy="1243419"/>
            </a:xfrm>
            <a:custGeom>
              <a:avLst/>
              <a:gdLst>
                <a:gd name="connsiteX0" fmla="*/ 0 w 4570930"/>
                <a:gd name="connsiteY0" fmla="*/ 124342 h 1243419"/>
                <a:gd name="connsiteX1" fmla="*/ 124342 w 4570930"/>
                <a:gd name="connsiteY1" fmla="*/ 0 h 1243419"/>
                <a:gd name="connsiteX2" fmla="*/ 4446588 w 4570930"/>
                <a:gd name="connsiteY2" fmla="*/ 0 h 1243419"/>
                <a:gd name="connsiteX3" fmla="*/ 4570930 w 4570930"/>
                <a:gd name="connsiteY3" fmla="*/ 124342 h 1243419"/>
                <a:gd name="connsiteX4" fmla="*/ 4570930 w 4570930"/>
                <a:gd name="connsiteY4" fmla="*/ 1119077 h 1243419"/>
                <a:gd name="connsiteX5" fmla="*/ 4446588 w 4570930"/>
                <a:gd name="connsiteY5" fmla="*/ 1243419 h 1243419"/>
                <a:gd name="connsiteX6" fmla="*/ 124342 w 4570930"/>
                <a:gd name="connsiteY6" fmla="*/ 1243419 h 1243419"/>
                <a:gd name="connsiteX7" fmla="*/ 0 w 4570930"/>
                <a:gd name="connsiteY7" fmla="*/ 1119077 h 1243419"/>
                <a:gd name="connsiteX8" fmla="*/ 0 w 4570930"/>
                <a:gd name="connsiteY8" fmla="*/ 124342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70930" h="1243419">
                  <a:moveTo>
                    <a:pt x="0" y="124342"/>
                  </a:moveTo>
                  <a:cubicBezTo>
                    <a:pt x="0" y="55670"/>
                    <a:pt x="55670" y="0"/>
                    <a:pt x="124342" y="0"/>
                  </a:cubicBezTo>
                  <a:lnTo>
                    <a:pt x="4446588" y="0"/>
                  </a:lnTo>
                  <a:cubicBezTo>
                    <a:pt x="4515260" y="0"/>
                    <a:pt x="4570930" y="55670"/>
                    <a:pt x="4570930" y="124342"/>
                  </a:cubicBezTo>
                  <a:lnTo>
                    <a:pt x="4570930" y="1119077"/>
                  </a:lnTo>
                  <a:cubicBezTo>
                    <a:pt x="4570930" y="1187749"/>
                    <a:pt x="4515260" y="1243419"/>
                    <a:pt x="4446588" y="1243419"/>
                  </a:cubicBezTo>
                  <a:lnTo>
                    <a:pt x="124342" y="1243419"/>
                  </a:lnTo>
                  <a:cubicBezTo>
                    <a:pt x="55670" y="1243419"/>
                    <a:pt x="0" y="1187749"/>
                    <a:pt x="0" y="1119077"/>
                  </a:cubicBezTo>
                  <a:lnTo>
                    <a:pt x="0" y="12434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243" tIns="118968" rIns="160243" bIns="118968" numCol="1" spcCol="1270" anchor="ctr" anchorCtr="0">
              <a:noAutofit/>
            </a:bodyPr>
            <a:lstStyle/>
            <a:p>
              <a:pPr lvl="0" algn="ctr" defTabSz="2889250">
                <a:lnSpc>
                  <a:spcPct val="90000"/>
                </a:lnSpc>
                <a:spcBef>
                  <a:spcPct val="0"/>
                </a:spcBef>
                <a:spcAft>
                  <a:spcPct val="35000"/>
                </a:spcAft>
              </a:pPr>
              <a:r>
                <a:rPr lang="en-US" sz="6500" kern="1200">
                  <a:latin typeface="Franklin Gothic Book"/>
                </a:rPr>
                <a:t>Day #1</a:t>
              </a:r>
            </a:p>
          </p:txBody>
        </p:sp>
        <p:sp>
          <p:nvSpPr>
            <p:cNvPr id="6" name="Rounded Rectangle 5"/>
            <p:cNvSpPr/>
            <p:nvPr/>
          </p:nvSpPr>
          <p:spPr>
            <a:xfrm>
              <a:off x="938090" y="3368842"/>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Freeform 6"/>
            <p:cNvSpPr/>
            <p:nvPr/>
          </p:nvSpPr>
          <p:spPr>
            <a:xfrm>
              <a:off x="1963985" y="3076713"/>
              <a:ext cx="3252906" cy="1243419"/>
            </a:xfrm>
            <a:custGeom>
              <a:avLst/>
              <a:gdLst>
                <a:gd name="connsiteX0" fmla="*/ 0 w 3252906"/>
                <a:gd name="connsiteY0" fmla="*/ 207278 h 1243419"/>
                <a:gd name="connsiteX1" fmla="*/ 207278 w 3252906"/>
                <a:gd name="connsiteY1" fmla="*/ 0 h 1243419"/>
                <a:gd name="connsiteX2" fmla="*/ 3045628 w 3252906"/>
                <a:gd name="connsiteY2" fmla="*/ 0 h 1243419"/>
                <a:gd name="connsiteX3" fmla="*/ 3252906 w 3252906"/>
                <a:gd name="connsiteY3" fmla="*/ 207278 h 1243419"/>
                <a:gd name="connsiteX4" fmla="*/ 3252906 w 3252906"/>
                <a:gd name="connsiteY4" fmla="*/ 1036141 h 1243419"/>
                <a:gd name="connsiteX5" fmla="*/ 3045628 w 3252906"/>
                <a:gd name="connsiteY5" fmla="*/ 1243419 h 1243419"/>
                <a:gd name="connsiteX6" fmla="*/ 207278 w 3252906"/>
                <a:gd name="connsiteY6" fmla="*/ 1243419 h 1243419"/>
                <a:gd name="connsiteX7" fmla="*/ 0 w 3252906"/>
                <a:gd name="connsiteY7" fmla="*/ 1036141 h 1243419"/>
                <a:gd name="connsiteX8" fmla="*/ 0 w 3252906"/>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2906" h="1243419">
                  <a:moveTo>
                    <a:pt x="0" y="207278"/>
                  </a:moveTo>
                  <a:cubicBezTo>
                    <a:pt x="0" y="92802"/>
                    <a:pt x="92802" y="0"/>
                    <a:pt x="207278" y="0"/>
                  </a:cubicBezTo>
                  <a:lnTo>
                    <a:pt x="3045628" y="0"/>
                  </a:lnTo>
                  <a:cubicBezTo>
                    <a:pt x="3160104" y="0"/>
                    <a:pt x="3252906" y="92802"/>
                    <a:pt x="3252906" y="207278"/>
                  </a:cubicBezTo>
                  <a:lnTo>
                    <a:pt x="3252906" y="1036141"/>
                  </a:lnTo>
                  <a:cubicBezTo>
                    <a:pt x="3252906" y="1150617"/>
                    <a:pt x="3160104" y="1243419"/>
                    <a:pt x="3045628" y="1243419"/>
                  </a:cubicBezTo>
                  <a:lnTo>
                    <a:pt x="207278" y="1243419"/>
                  </a:lnTo>
                  <a:cubicBezTo>
                    <a:pt x="92802" y="1243419"/>
                    <a:pt x="0" y="1150617"/>
                    <a:pt x="0" y="1036141"/>
                  </a:cubicBezTo>
                  <a:lnTo>
                    <a:pt x="0" y="207278"/>
                  </a:lnTo>
                  <a:close/>
                </a:path>
              </a:pathLst>
            </a:cu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lvl="0" algn="ctr" defTabSz="1155700">
                <a:lnSpc>
                  <a:spcPct val="90000"/>
                </a:lnSpc>
                <a:spcBef>
                  <a:spcPct val="0"/>
                </a:spcBef>
                <a:spcAft>
                  <a:spcPct val="35000"/>
                </a:spcAft>
              </a:pPr>
              <a:r>
                <a:rPr lang="en-US" sz="2600" kern="1200">
                  <a:latin typeface="Franklin Gothic Book"/>
                </a:rPr>
                <a:t>Active </a:t>
              </a:r>
              <a:r>
                <a:rPr lang="en-US" sz="2600">
                  <a:latin typeface="Franklin Gothic Book"/>
                </a:rPr>
                <a:t>Iowa</a:t>
              </a:r>
              <a:r>
                <a:rPr lang="en-US" sz="2600" kern="1200">
                  <a:latin typeface="Franklin Gothic Book"/>
                </a:rPr>
                <a:t> Program</a:t>
              </a:r>
            </a:p>
          </p:txBody>
        </p:sp>
        <p:sp>
          <p:nvSpPr>
            <p:cNvPr id="8" name="Rounded Rectangle 7"/>
            <p:cNvSpPr/>
            <p:nvPr/>
          </p:nvSpPr>
          <p:spPr>
            <a:xfrm>
              <a:off x="938090" y="4761471"/>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Freeform 8"/>
            <p:cNvSpPr/>
            <p:nvPr/>
          </p:nvSpPr>
          <p:spPr>
            <a:xfrm>
              <a:off x="1963985" y="4469342"/>
              <a:ext cx="3252906" cy="1243419"/>
            </a:xfrm>
            <a:custGeom>
              <a:avLst/>
              <a:gdLst>
                <a:gd name="connsiteX0" fmla="*/ 0 w 3252906"/>
                <a:gd name="connsiteY0" fmla="*/ 207278 h 1243419"/>
                <a:gd name="connsiteX1" fmla="*/ 207278 w 3252906"/>
                <a:gd name="connsiteY1" fmla="*/ 0 h 1243419"/>
                <a:gd name="connsiteX2" fmla="*/ 3045628 w 3252906"/>
                <a:gd name="connsiteY2" fmla="*/ 0 h 1243419"/>
                <a:gd name="connsiteX3" fmla="*/ 3252906 w 3252906"/>
                <a:gd name="connsiteY3" fmla="*/ 207278 h 1243419"/>
                <a:gd name="connsiteX4" fmla="*/ 3252906 w 3252906"/>
                <a:gd name="connsiteY4" fmla="*/ 1036141 h 1243419"/>
                <a:gd name="connsiteX5" fmla="*/ 3045628 w 3252906"/>
                <a:gd name="connsiteY5" fmla="*/ 1243419 h 1243419"/>
                <a:gd name="connsiteX6" fmla="*/ 207278 w 3252906"/>
                <a:gd name="connsiteY6" fmla="*/ 1243419 h 1243419"/>
                <a:gd name="connsiteX7" fmla="*/ 0 w 3252906"/>
                <a:gd name="connsiteY7" fmla="*/ 1036141 h 1243419"/>
                <a:gd name="connsiteX8" fmla="*/ 0 w 3252906"/>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2906" h="1243419">
                  <a:moveTo>
                    <a:pt x="0" y="207278"/>
                  </a:moveTo>
                  <a:cubicBezTo>
                    <a:pt x="0" y="92802"/>
                    <a:pt x="92802" y="0"/>
                    <a:pt x="207278" y="0"/>
                  </a:cubicBezTo>
                  <a:lnTo>
                    <a:pt x="3045628" y="0"/>
                  </a:lnTo>
                  <a:cubicBezTo>
                    <a:pt x="3160104" y="0"/>
                    <a:pt x="3252906" y="92802"/>
                    <a:pt x="3252906" y="207278"/>
                  </a:cubicBezTo>
                  <a:lnTo>
                    <a:pt x="3252906" y="1036141"/>
                  </a:lnTo>
                  <a:cubicBezTo>
                    <a:pt x="3252906" y="1150617"/>
                    <a:pt x="3160104" y="1243419"/>
                    <a:pt x="3045628" y="1243419"/>
                  </a:cubicBezTo>
                  <a:lnTo>
                    <a:pt x="207278" y="1243419"/>
                  </a:lnTo>
                  <a:cubicBezTo>
                    <a:pt x="92802" y="1243419"/>
                    <a:pt x="0" y="1150617"/>
                    <a:pt x="0" y="1036141"/>
                  </a:cubicBezTo>
                  <a:lnTo>
                    <a:pt x="0" y="207278"/>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algn="ctr" defTabSz="1155700">
                <a:lnSpc>
                  <a:spcPct val="90000"/>
                </a:lnSpc>
                <a:spcBef>
                  <a:spcPct val="0"/>
                </a:spcBef>
                <a:spcAft>
                  <a:spcPct val="35000"/>
                </a:spcAft>
              </a:pPr>
              <a:r>
                <a:rPr lang="en-US" sz="2600" kern="1200">
                  <a:latin typeface="Franklin Gothic Book"/>
                </a:rPr>
                <a:t>Your Role as a Physical Activity Leader</a:t>
              </a:r>
              <a:r>
                <a:rPr lang="en-US" sz="2600">
                  <a:latin typeface="Franklin Gothic Book"/>
                </a:rPr>
                <a:t> (PAL)</a:t>
              </a:r>
              <a:endParaRPr lang="en-US" sz="2600" kern="1200">
                <a:latin typeface="Franklin Gothic Book" panose="020B0503020102020204" pitchFamily="34" charset="0"/>
              </a:endParaRPr>
            </a:p>
          </p:txBody>
        </p:sp>
      </p:grpSp>
      <p:grpSp>
        <p:nvGrpSpPr>
          <p:cNvPr id="11" name="Group 10"/>
          <p:cNvGrpSpPr/>
          <p:nvPr/>
        </p:nvGrpSpPr>
        <p:grpSpPr>
          <a:xfrm>
            <a:off x="6794902" y="1609478"/>
            <a:ext cx="4399280" cy="4103283"/>
            <a:chOff x="7333916" y="1609478"/>
            <a:chExt cx="4399280" cy="4103283"/>
          </a:xfrm>
        </p:grpSpPr>
        <p:sp>
          <p:nvSpPr>
            <p:cNvPr id="12" name="Freeform 11"/>
            <p:cNvSpPr/>
            <p:nvPr/>
          </p:nvSpPr>
          <p:spPr>
            <a:xfrm>
              <a:off x="7333916" y="1609478"/>
              <a:ext cx="4399280" cy="1243419"/>
            </a:xfrm>
            <a:custGeom>
              <a:avLst/>
              <a:gdLst>
                <a:gd name="connsiteX0" fmla="*/ 0 w 4399280"/>
                <a:gd name="connsiteY0" fmla="*/ 124342 h 1243419"/>
                <a:gd name="connsiteX1" fmla="*/ 124342 w 4399280"/>
                <a:gd name="connsiteY1" fmla="*/ 0 h 1243419"/>
                <a:gd name="connsiteX2" fmla="*/ 4274938 w 4399280"/>
                <a:gd name="connsiteY2" fmla="*/ 0 h 1243419"/>
                <a:gd name="connsiteX3" fmla="*/ 4399280 w 4399280"/>
                <a:gd name="connsiteY3" fmla="*/ 124342 h 1243419"/>
                <a:gd name="connsiteX4" fmla="*/ 4399280 w 4399280"/>
                <a:gd name="connsiteY4" fmla="*/ 1119077 h 1243419"/>
                <a:gd name="connsiteX5" fmla="*/ 4274938 w 4399280"/>
                <a:gd name="connsiteY5" fmla="*/ 1243419 h 1243419"/>
                <a:gd name="connsiteX6" fmla="*/ 124342 w 4399280"/>
                <a:gd name="connsiteY6" fmla="*/ 1243419 h 1243419"/>
                <a:gd name="connsiteX7" fmla="*/ 0 w 4399280"/>
                <a:gd name="connsiteY7" fmla="*/ 1119077 h 1243419"/>
                <a:gd name="connsiteX8" fmla="*/ 0 w 4399280"/>
                <a:gd name="connsiteY8" fmla="*/ 124342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280" h="1243419">
                  <a:moveTo>
                    <a:pt x="0" y="124342"/>
                  </a:moveTo>
                  <a:cubicBezTo>
                    <a:pt x="0" y="55670"/>
                    <a:pt x="55670" y="0"/>
                    <a:pt x="124342" y="0"/>
                  </a:cubicBezTo>
                  <a:lnTo>
                    <a:pt x="4274938" y="0"/>
                  </a:lnTo>
                  <a:cubicBezTo>
                    <a:pt x="4343610" y="0"/>
                    <a:pt x="4399280" y="55670"/>
                    <a:pt x="4399280" y="124342"/>
                  </a:cubicBezTo>
                  <a:lnTo>
                    <a:pt x="4399280" y="1119077"/>
                  </a:lnTo>
                  <a:cubicBezTo>
                    <a:pt x="4399280" y="1187749"/>
                    <a:pt x="4343610" y="1243419"/>
                    <a:pt x="4274938" y="1243419"/>
                  </a:cubicBezTo>
                  <a:lnTo>
                    <a:pt x="124342" y="1243419"/>
                  </a:lnTo>
                  <a:cubicBezTo>
                    <a:pt x="55670" y="1243419"/>
                    <a:pt x="0" y="1187749"/>
                    <a:pt x="0" y="1119077"/>
                  </a:cubicBezTo>
                  <a:lnTo>
                    <a:pt x="0" y="12434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243" tIns="118968" rIns="160243" bIns="118968" numCol="1" spcCol="1270" anchor="ctr" anchorCtr="0">
              <a:noAutofit/>
            </a:bodyPr>
            <a:lstStyle/>
            <a:p>
              <a:pPr lvl="0" algn="ctr" defTabSz="2889250">
                <a:lnSpc>
                  <a:spcPct val="90000"/>
                </a:lnSpc>
                <a:spcBef>
                  <a:spcPct val="0"/>
                </a:spcBef>
                <a:spcAft>
                  <a:spcPct val="35000"/>
                </a:spcAft>
              </a:pPr>
              <a:r>
                <a:rPr lang="en-US" sz="6500" kern="1200">
                  <a:latin typeface="Franklin Gothic Book"/>
                </a:rPr>
                <a:t>Day #2</a:t>
              </a:r>
            </a:p>
          </p:txBody>
        </p:sp>
        <p:sp>
          <p:nvSpPr>
            <p:cNvPr id="13" name="Rounded Rectangle 12"/>
            <p:cNvSpPr/>
            <p:nvPr/>
          </p:nvSpPr>
          <p:spPr>
            <a:xfrm>
              <a:off x="7619082" y="3368842"/>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13"/>
            <p:cNvSpPr/>
            <p:nvPr/>
          </p:nvSpPr>
          <p:spPr>
            <a:xfrm>
              <a:off x="8651940" y="3076713"/>
              <a:ext cx="3081255" cy="1243419"/>
            </a:xfrm>
            <a:custGeom>
              <a:avLst/>
              <a:gdLst>
                <a:gd name="connsiteX0" fmla="*/ 0 w 3081255"/>
                <a:gd name="connsiteY0" fmla="*/ 207278 h 1243419"/>
                <a:gd name="connsiteX1" fmla="*/ 207278 w 3081255"/>
                <a:gd name="connsiteY1" fmla="*/ 0 h 1243419"/>
                <a:gd name="connsiteX2" fmla="*/ 2873977 w 3081255"/>
                <a:gd name="connsiteY2" fmla="*/ 0 h 1243419"/>
                <a:gd name="connsiteX3" fmla="*/ 3081255 w 3081255"/>
                <a:gd name="connsiteY3" fmla="*/ 207278 h 1243419"/>
                <a:gd name="connsiteX4" fmla="*/ 3081255 w 3081255"/>
                <a:gd name="connsiteY4" fmla="*/ 1036141 h 1243419"/>
                <a:gd name="connsiteX5" fmla="*/ 2873977 w 3081255"/>
                <a:gd name="connsiteY5" fmla="*/ 1243419 h 1243419"/>
                <a:gd name="connsiteX6" fmla="*/ 207278 w 3081255"/>
                <a:gd name="connsiteY6" fmla="*/ 1243419 h 1243419"/>
                <a:gd name="connsiteX7" fmla="*/ 0 w 3081255"/>
                <a:gd name="connsiteY7" fmla="*/ 1036141 h 1243419"/>
                <a:gd name="connsiteX8" fmla="*/ 0 w 3081255"/>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1255" h="1243419">
                  <a:moveTo>
                    <a:pt x="0" y="207278"/>
                  </a:moveTo>
                  <a:cubicBezTo>
                    <a:pt x="0" y="92802"/>
                    <a:pt x="92802" y="0"/>
                    <a:pt x="207278" y="0"/>
                  </a:cubicBezTo>
                  <a:lnTo>
                    <a:pt x="2873977" y="0"/>
                  </a:lnTo>
                  <a:cubicBezTo>
                    <a:pt x="2988453" y="0"/>
                    <a:pt x="3081255" y="92802"/>
                    <a:pt x="3081255" y="207278"/>
                  </a:cubicBezTo>
                  <a:lnTo>
                    <a:pt x="3081255" y="1036141"/>
                  </a:lnTo>
                  <a:cubicBezTo>
                    <a:pt x="3081255" y="1150617"/>
                    <a:pt x="2988453" y="1243419"/>
                    <a:pt x="2873977" y="1243419"/>
                  </a:cubicBezTo>
                  <a:lnTo>
                    <a:pt x="207278" y="1243419"/>
                  </a:lnTo>
                  <a:cubicBezTo>
                    <a:pt x="92802" y="1243419"/>
                    <a:pt x="0" y="1150617"/>
                    <a:pt x="0" y="1036141"/>
                  </a:cubicBezTo>
                  <a:lnTo>
                    <a:pt x="0" y="207278"/>
                  </a:lnTo>
                  <a:close/>
                </a:path>
              </a:pathLst>
            </a:custGeom>
            <a:solidFill>
              <a:schemeClr val="accent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lvl="0" algn="ctr" defTabSz="1155700">
                <a:lnSpc>
                  <a:spcPct val="90000"/>
                </a:lnSpc>
                <a:spcBef>
                  <a:spcPct val="0"/>
                </a:spcBef>
                <a:spcAft>
                  <a:spcPct val="35000"/>
                </a:spcAft>
              </a:pPr>
              <a:r>
                <a:rPr lang="en-US" sz="2600" kern="1200">
                  <a:latin typeface="Franklin Gothic Book" panose="020B0503020102020204" pitchFamily="34" charset="0"/>
                </a:rPr>
                <a:t>Group Physical Activity Education </a:t>
              </a:r>
            </a:p>
          </p:txBody>
        </p:sp>
        <p:sp>
          <p:nvSpPr>
            <p:cNvPr id="15" name="Rounded Rectangle 14"/>
            <p:cNvSpPr/>
            <p:nvPr/>
          </p:nvSpPr>
          <p:spPr>
            <a:xfrm>
              <a:off x="7619082" y="4761471"/>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Freeform 15"/>
            <p:cNvSpPr/>
            <p:nvPr/>
          </p:nvSpPr>
          <p:spPr>
            <a:xfrm>
              <a:off x="8651940" y="4469342"/>
              <a:ext cx="3081255" cy="1243419"/>
            </a:xfrm>
            <a:custGeom>
              <a:avLst/>
              <a:gdLst>
                <a:gd name="connsiteX0" fmla="*/ 0 w 3081255"/>
                <a:gd name="connsiteY0" fmla="*/ 207278 h 1243419"/>
                <a:gd name="connsiteX1" fmla="*/ 207278 w 3081255"/>
                <a:gd name="connsiteY1" fmla="*/ 0 h 1243419"/>
                <a:gd name="connsiteX2" fmla="*/ 2873977 w 3081255"/>
                <a:gd name="connsiteY2" fmla="*/ 0 h 1243419"/>
                <a:gd name="connsiteX3" fmla="*/ 3081255 w 3081255"/>
                <a:gd name="connsiteY3" fmla="*/ 207278 h 1243419"/>
                <a:gd name="connsiteX4" fmla="*/ 3081255 w 3081255"/>
                <a:gd name="connsiteY4" fmla="*/ 1036141 h 1243419"/>
                <a:gd name="connsiteX5" fmla="*/ 2873977 w 3081255"/>
                <a:gd name="connsiteY5" fmla="*/ 1243419 h 1243419"/>
                <a:gd name="connsiteX6" fmla="*/ 207278 w 3081255"/>
                <a:gd name="connsiteY6" fmla="*/ 1243419 h 1243419"/>
                <a:gd name="connsiteX7" fmla="*/ 0 w 3081255"/>
                <a:gd name="connsiteY7" fmla="*/ 1036141 h 1243419"/>
                <a:gd name="connsiteX8" fmla="*/ 0 w 3081255"/>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1255" h="1243419">
                  <a:moveTo>
                    <a:pt x="0" y="207278"/>
                  </a:moveTo>
                  <a:cubicBezTo>
                    <a:pt x="0" y="92802"/>
                    <a:pt x="92802" y="0"/>
                    <a:pt x="207278" y="0"/>
                  </a:cubicBezTo>
                  <a:lnTo>
                    <a:pt x="2873977" y="0"/>
                  </a:lnTo>
                  <a:cubicBezTo>
                    <a:pt x="2988453" y="0"/>
                    <a:pt x="3081255" y="92802"/>
                    <a:pt x="3081255" y="207278"/>
                  </a:cubicBezTo>
                  <a:lnTo>
                    <a:pt x="3081255" y="1036141"/>
                  </a:lnTo>
                  <a:cubicBezTo>
                    <a:pt x="3081255" y="1150617"/>
                    <a:pt x="2988453" y="1243419"/>
                    <a:pt x="2873977" y="1243419"/>
                  </a:cubicBezTo>
                  <a:lnTo>
                    <a:pt x="207278" y="1243419"/>
                  </a:lnTo>
                  <a:cubicBezTo>
                    <a:pt x="92802" y="1243419"/>
                    <a:pt x="0" y="1150617"/>
                    <a:pt x="0" y="1036141"/>
                  </a:cubicBezTo>
                  <a:lnTo>
                    <a:pt x="0" y="207278"/>
                  </a:lnTo>
                  <a:close/>
                </a:path>
              </a:pathLst>
            </a:custGeom>
            <a:solidFill>
              <a:schemeClr val="accent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lvl="0" algn="ctr" defTabSz="1155700">
                <a:lnSpc>
                  <a:spcPct val="90000"/>
                </a:lnSpc>
                <a:spcBef>
                  <a:spcPct val="0"/>
                </a:spcBef>
                <a:spcAft>
                  <a:spcPct val="35000"/>
                </a:spcAft>
              </a:pPr>
              <a:r>
                <a:rPr lang="en-US" sz="2600" kern="1200">
                  <a:latin typeface="Franklin Gothic Book" panose="020B0503020102020204" pitchFamily="34" charset="0"/>
                </a:rPr>
                <a:t>Creating Your Own Programming</a:t>
              </a:r>
            </a:p>
          </p:txBody>
        </p:sp>
      </p:grpSp>
      <p:cxnSp>
        <p:nvCxnSpPr>
          <p:cNvPr id="10" name="Straight Connector 9"/>
          <p:cNvCxnSpPr/>
          <p:nvPr/>
        </p:nvCxnSpPr>
        <p:spPr>
          <a:xfrm>
            <a:off x="938090" y="3368842"/>
            <a:ext cx="331266" cy="481263"/>
          </a:xfrm>
          <a:prstGeom prst="line">
            <a:avLst/>
          </a:prstGeom>
          <a:ln w="762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1269787" y="2901114"/>
            <a:ext cx="694198" cy="9489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938090" y="4286975"/>
            <a:ext cx="1025895" cy="948991"/>
            <a:chOff x="938090" y="2901114"/>
            <a:chExt cx="1025895" cy="948991"/>
          </a:xfrm>
        </p:grpSpPr>
        <p:cxnSp>
          <p:nvCxnSpPr>
            <p:cNvPr id="19" name="Straight Connector 18"/>
            <p:cNvCxnSpPr/>
            <p:nvPr/>
          </p:nvCxnSpPr>
          <p:spPr>
            <a:xfrm>
              <a:off x="938090" y="3368842"/>
              <a:ext cx="331266" cy="481263"/>
            </a:xfrm>
            <a:prstGeom prst="line">
              <a:avLst/>
            </a:prstGeom>
            <a:ln w="762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1269787" y="2901114"/>
              <a:ext cx="694198" cy="9489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1" name="Group 20"/>
          <p:cNvGrpSpPr/>
          <p:nvPr/>
        </p:nvGrpSpPr>
        <p:grpSpPr>
          <a:xfrm>
            <a:off x="7050786" y="4286975"/>
            <a:ext cx="1025895" cy="948991"/>
            <a:chOff x="938090" y="2901114"/>
            <a:chExt cx="1025895" cy="948991"/>
          </a:xfrm>
        </p:grpSpPr>
        <p:cxnSp>
          <p:nvCxnSpPr>
            <p:cNvPr id="22" name="Straight Connector 21"/>
            <p:cNvCxnSpPr/>
            <p:nvPr/>
          </p:nvCxnSpPr>
          <p:spPr>
            <a:xfrm>
              <a:off x="938090" y="3368842"/>
              <a:ext cx="331266" cy="481263"/>
            </a:xfrm>
            <a:prstGeom prst="line">
              <a:avLst/>
            </a:prstGeom>
            <a:ln w="762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1269787" y="2901114"/>
              <a:ext cx="694198" cy="9489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7068908" y="2901114"/>
            <a:ext cx="1025895" cy="948991"/>
            <a:chOff x="938090" y="2901114"/>
            <a:chExt cx="1025895" cy="948991"/>
          </a:xfrm>
        </p:grpSpPr>
        <p:cxnSp>
          <p:nvCxnSpPr>
            <p:cNvPr id="25" name="Straight Connector 24"/>
            <p:cNvCxnSpPr/>
            <p:nvPr/>
          </p:nvCxnSpPr>
          <p:spPr>
            <a:xfrm>
              <a:off x="938090" y="3368842"/>
              <a:ext cx="331266" cy="481263"/>
            </a:xfrm>
            <a:prstGeom prst="line">
              <a:avLst/>
            </a:prstGeom>
            <a:ln w="762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1269787" y="2901114"/>
              <a:ext cx="694198" cy="9489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836712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5400">
                <a:latin typeface="Franklin Gothic Book" panose="020B0503020102020204" pitchFamily="34" charset="0"/>
              </a:rPr>
              <a:t>Last Minute Items. . .</a:t>
            </a:r>
          </a:p>
        </p:txBody>
      </p:sp>
      <p:sp>
        <p:nvSpPr>
          <p:cNvPr id="5" name="Content Placeholder 4"/>
          <p:cNvSpPr>
            <a:spLocks noGrp="1"/>
          </p:cNvSpPr>
          <p:nvPr>
            <p:ph sz="half" idx="1"/>
          </p:nvPr>
        </p:nvSpPr>
        <p:spPr/>
        <p:txBody>
          <a:bodyPr>
            <a:normAutofit/>
          </a:bodyPr>
          <a:lstStyle/>
          <a:p>
            <a:r>
              <a:rPr lang="en-US" sz="3000">
                <a:latin typeface="Franklin Gothic Book" panose="020B0503020102020204" pitchFamily="34" charset="0"/>
              </a:rPr>
              <a:t>Short bio</a:t>
            </a:r>
          </a:p>
          <a:p>
            <a:r>
              <a:rPr lang="en-US" sz="3000">
                <a:latin typeface="Franklin Gothic Book" panose="020B0503020102020204" pitchFamily="34" charset="0"/>
              </a:rPr>
              <a:t>Picture </a:t>
            </a:r>
          </a:p>
          <a:p>
            <a:r>
              <a:rPr lang="en-US" sz="3000">
                <a:latin typeface="Franklin Gothic Book" panose="020B0503020102020204" pitchFamily="34" charset="0"/>
              </a:rPr>
              <a:t>T-shirt size</a:t>
            </a:r>
          </a:p>
          <a:p>
            <a:r>
              <a:rPr lang="en-US" sz="3000">
                <a:latin typeface="Franklin Gothic Book" panose="020B0503020102020204" pitchFamily="34" charset="0"/>
              </a:rPr>
              <a:t>Contact Information Card</a:t>
            </a:r>
          </a:p>
          <a:p>
            <a:r>
              <a:rPr lang="en-US" sz="3000">
                <a:latin typeface="Franklin Gothic Book" panose="020B0503020102020204" pitchFamily="34" charset="0"/>
              </a:rPr>
              <a:t>Feedback card/Training Evaluation Form</a:t>
            </a:r>
          </a:p>
        </p:txBody>
      </p:sp>
      <p:pic>
        <p:nvPicPr>
          <p:cNvPr id="3" name="Content Placeholder 2"/>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706508" y="2227263"/>
            <a:ext cx="2386033" cy="3633787"/>
          </a:xfrm>
        </p:spPr>
      </p:pic>
    </p:spTree>
    <p:extLst>
      <p:ext uri="{BB962C8B-B14F-4D97-AF65-F5344CB8AC3E}">
        <p14:creationId xmlns:p14="http://schemas.microsoft.com/office/powerpoint/2010/main" val="349104547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a:rPr>
              <a:t>Active Iowa Staff - Contact ME!</a:t>
            </a:r>
          </a:p>
        </p:txBody>
      </p:sp>
      <p:sp>
        <p:nvSpPr>
          <p:cNvPr id="10" name="TextBox 9"/>
          <p:cNvSpPr txBox="1"/>
          <p:nvPr/>
        </p:nvSpPr>
        <p:spPr>
          <a:xfrm>
            <a:off x="4244155" y="5123897"/>
            <a:ext cx="3405884" cy="1323439"/>
          </a:xfrm>
          <a:prstGeom prst="rect">
            <a:avLst/>
          </a:prstGeom>
          <a:noFill/>
        </p:spPr>
        <p:txBody>
          <a:bodyPr wrap="square" lIns="91440" tIns="45720" rIns="91440" bIns="45720" rtlCol="0" anchor="t">
            <a:spAutoFit/>
          </a:bodyPr>
          <a:lstStyle/>
          <a:p>
            <a:pPr algn="ctr"/>
            <a:r>
              <a:rPr lang="en-US" sz="2000">
                <a:latin typeface="Franklin Gothic Book"/>
              </a:rPr>
              <a:t>Name:</a:t>
            </a:r>
            <a:endParaRPr lang="en-US" sz="2000">
              <a:latin typeface="Franklin Gothic Book" panose="020B0503020102020204" pitchFamily="34" charset="0"/>
            </a:endParaRPr>
          </a:p>
          <a:p>
            <a:pPr algn="ctr"/>
            <a:r>
              <a:rPr lang="en-US" sz="2000">
                <a:latin typeface="Franklin Gothic Book"/>
              </a:rPr>
              <a:t>Title: </a:t>
            </a:r>
          </a:p>
          <a:p>
            <a:pPr algn="ctr"/>
            <a:r>
              <a:rPr lang="en-US" sz="2000">
                <a:latin typeface="Franklin Gothic Book"/>
              </a:rPr>
              <a:t>Phone: </a:t>
            </a:r>
          </a:p>
          <a:p>
            <a:pPr algn="ctr"/>
            <a:r>
              <a:rPr lang="en-US" sz="2000">
                <a:latin typeface="Franklin Gothic Book"/>
              </a:rPr>
              <a:t>Email: </a:t>
            </a:r>
          </a:p>
        </p:txBody>
      </p:sp>
      <p:sp>
        <p:nvSpPr>
          <p:cNvPr id="2" name="Rectangle 1">
            <a:extLst>
              <a:ext uri="{FF2B5EF4-FFF2-40B4-BE49-F238E27FC236}">
                <a16:creationId xmlns:a16="http://schemas.microsoft.com/office/drawing/2014/main" id="{8232F3CB-E48A-47E7-87F9-678C924BA8A6}"/>
              </a:ext>
            </a:extLst>
          </p:cNvPr>
          <p:cNvSpPr/>
          <p:nvPr/>
        </p:nvSpPr>
        <p:spPr>
          <a:xfrm>
            <a:off x="4486508" y="2098287"/>
            <a:ext cx="2924097" cy="2924097"/>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solidFill>
                  <a:schemeClr val="tx1"/>
                </a:solidFill>
                <a:latin typeface="Franklin Gothic Book" panose="020B0503020102020204" pitchFamily="34" charset="0"/>
              </a:rPr>
              <a:t>[insert your picture here]</a:t>
            </a:r>
          </a:p>
        </p:txBody>
      </p:sp>
    </p:spTree>
    <p:extLst>
      <p:ext uri="{BB962C8B-B14F-4D97-AF65-F5344CB8AC3E}">
        <p14:creationId xmlns:p14="http://schemas.microsoft.com/office/powerpoint/2010/main" val="129071438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1193" y="4410074"/>
            <a:ext cx="11029616" cy="1782907"/>
          </a:xfrm>
        </p:spPr>
        <p:txBody>
          <a:bodyPr>
            <a:noAutofit/>
          </a:bodyPr>
          <a:lstStyle/>
          <a:p>
            <a:pPr algn="ctr"/>
            <a:r>
              <a:rPr lang="en-US" sz="5400">
                <a:solidFill>
                  <a:srgbClr val="6D899D"/>
                </a:solidFill>
                <a:effectLst>
                  <a:outerShdw blurRad="38100" dist="38100" dir="2700000" algn="tl">
                    <a:srgbClr val="000000">
                      <a:alpha val="43137"/>
                    </a:srgbClr>
                  </a:outerShdw>
                </a:effectLst>
                <a:latin typeface="Franklin Gothic Book" panose="020B0503020102020204" pitchFamily="34" charset="0"/>
              </a:rPr>
              <a:t>Thank you for your time!</a:t>
            </a:r>
            <a:br>
              <a:rPr lang="en-US" sz="5400">
                <a:solidFill>
                  <a:srgbClr val="6D899D"/>
                </a:solidFill>
                <a:effectLst>
                  <a:outerShdw blurRad="38100" dist="38100" dir="2700000" algn="tl">
                    <a:srgbClr val="000000">
                      <a:alpha val="43137"/>
                    </a:srgbClr>
                  </a:outerShdw>
                </a:effectLst>
                <a:latin typeface="Franklin Gothic Book" panose="020B0503020102020204" pitchFamily="34" charset="0"/>
              </a:rPr>
            </a:br>
            <a:r>
              <a:rPr lang="en-US" sz="5400">
                <a:solidFill>
                  <a:srgbClr val="6D899D"/>
                </a:solidFill>
                <a:effectLst>
                  <a:outerShdw blurRad="38100" dist="38100" dir="2700000" algn="tl">
                    <a:srgbClr val="000000">
                      <a:alpha val="43137"/>
                    </a:srgbClr>
                  </a:outerShdw>
                </a:effectLst>
                <a:latin typeface="Franklin Gothic Book" panose="020B0503020102020204" pitchFamily="34" charset="0"/>
              </a:rPr>
              <a:t>QUESTIONS? </a:t>
            </a:r>
          </a:p>
        </p:txBody>
      </p:sp>
      <p:pic>
        <p:nvPicPr>
          <p:cNvPr id="2050" name="Picture 2">
            <a:extLst>
              <a:ext uri="{FF2B5EF4-FFF2-40B4-BE49-F238E27FC236}">
                <a16:creationId xmlns:a16="http://schemas.microsoft.com/office/drawing/2014/main" id="{B2C02199-A6CB-4668-9CEC-D70BCA462AF5}"/>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766105" y="1009670"/>
            <a:ext cx="4852494" cy="2550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5651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5400">
                <a:effectLst>
                  <a:outerShdw blurRad="38100" dist="38100" dir="2700000" algn="tl">
                    <a:srgbClr val="000000">
                      <a:alpha val="43137"/>
                    </a:srgbClr>
                  </a:outerShdw>
                </a:effectLst>
                <a:latin typeface="Franklin Gothic Book"/>
                <a:ea typeface="Franklin Gothic Demi" charset="0"/>
                <a:cs typeface="Franklin Gothic Demi" charset="0"/>
              </a:rPr>
              <a:t>Education objectives</a:t>
            </a:r>
            <a:endParaRPr lang="en-US">
              <a:effectLst>
                <a:outerShdw blurRad="38100" dist="38100" dir="2700000" algn="tl">
                  <a:srgbClr val="000000">
                    <a:alpha val="43137"/>
                  </a:srgbClr>
                </a:outerShdw>
              </a:effectLst>
              <a:latin typeface="Franklin Gothic Book"/>
              <a:ea typeface="Franklin Gothic Demi" charset="0"/>
              <a:cs typeface="Franklin Gothic Demi" charset="0"/>
            </a:endParaRPr>
          </a:p>
        </p:txBody>
      </p:sp>
      <p:grpSp>
        <p:nvGrpSpPr>
          <p:cNvPr id="3" name="Group 2"/>
          <p:cNvGrpSpPr/>
          <p:nvPr/>
        </p:nvGrpSpPr>
        <p:grpSpPr>
          <a:xfrm>
            <a:off x="539303" y="2338941"/>
            <a:ext cx="11113393" cy="3493482"/>
            <a:chOff x="497415" y="2030932"/>
            <a:chExt cx="11113393" cy="3493482"/>
          </a:xfrm>
        </p:grpSpPr>
        <p:grpSp>
          <p:nvGrpSpPr>
            <p:cNvPr id="11" name="Group 10"/>
            <p:cNvGrpSpPr/>
            <p:nvPr/>
          </p:nvGrpSpPr>
          <p:grpSpPr>
            <a:xfrm>
              <a:off x="581192" y="2030932"/>
              <a:ext cx="11029616" cy="3493482"/>
              <a:chOff x="2148133" y="3273769"/>
              <a:chExt cx="7638067" cy="3134847"/>
            </a:xfrm>
          </p:grpSpPr>
          <p:sp>
            <p:nvSpPr>
              <p:cNvPr id="13" name="Rounded Rectangle 12"/>
              <p:cNvSpPr/>
              <p:nvPr/>
            </p:nvSpPr>
            <p:spPr>
              <a:xfrm>
                <a:off x="2148133" y="3273769"/>
                <a:ext cx="967545" cy="967545"/>
              </a:xfrm>
              <a:prstGeom prst="roundRect">
                <a:avLst>
                  <a:gd name="adj" fmla="val 16670"/>
                </a:avLst>
              </a:prstGeom>
              <a:solidFill>
                <a:schemeClr val="accent3">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13"/>
              <p:cNvSpPr/>
              <p:nvPr/>
            </p:nvSpPr>
            <p:spPr>
              <a:xfrm>
                <a:off x="3173731" y="3273769"/>
                <a:ext cx="6612469" cy="967545"/>
              </a:xfrm>
              <a:custGeom>
                <a:avLst/>
                <a:gdLst>
                  <a:gd name="connsiteX0" fmla="*/ 0 w 6612469"/>
                  <a:gd name="connsiteY0" fmla="*/ 161290 h 967545"/>
                  <a:gd name="connsiteX1" fmla="*/ 161290 w 6612469"/>
                  <a:gd name="connsiteY1" fmla="*/ 0 h 967545"/>
                  <a:gd name="connsiteX2" fmla="*/ 6451179 w 6612469"/>
                  <a:gd name="connsiteY2" fmla="*/ 0 h 967545"/>
                  <a:gd name="connsiteX3" fmla="*/ 6612469 w 6612469"/>
                  <a:gd name="connsiteY3" fmla="*/ 161290 h 967545"/>
                  <a:gd name="connsiteX4" fmla="*/ 6612469 w 6612469"/>
                  <a:gd name="connsiteY4" fmla="*/ 806255 h 967545"/>
                  <a:gd name="connsiteX5" fmla="*/ 6451179 w 6612469"/>
                  <a:gd name="connsiteY5" fmla="*/ 967545 h 967545"/>
                  <a:gd name="connsiteX6" fmla="*/ 161290 w 6612469"/>
                  <a:gd name="connsiteY6" fmla="*/ 967545 h 967545"/>
                  <a:gd name="connsiteX7" fmla="*/ 0 w 6612469"/>
                  <a:gd name="connsiteY7" fmla="*/ 806255 h 967545"/>
                  <a:gd name="connsiteX8" fmla="*/ 0 w 6612469"/>
                  <a:gd name="connsiteY8" fmla="*/ 161290 h 96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12469" h="967545">
                    <a:moveTo>
                      <a:pt x="0" y="161290"/>
                    </a:moveTo>
                    <a:cubicBezTo>
                      <a:pt x="0" y="72212"/>
                      <a:pt x="72212" y="0"/>
                      <a:pt x="161290" y="0"/>
                    </a:cubicBezTo>
                    <a:lnTo>
                      <a:pt x="6451179" y="0"/>
                    </a:lnTo>
                    <a:cubicBezTo>
                      <a:pt x="6540257" y="0"/>
                      <a:pt x="6612469" y="72212"/>
                      <a:pt x="6612469" y="161290"/>
                    </a:cubicBezTo>
                    <a:lnTo>
                      <a:pt x="6612469" y="806255"/>
                    </a:lnTo>
                    <a:cubicBezTo>
                      <a:pt x="6612469" y="895333"/>
                      <a:pt x="6540257" y="967545"/>
                      <a:pt x="6451179" y="967545"/>
                    </a:cubicBezTo>
                    <a:lnTo>
                      <a:pt x="161290" y="967545"/>
                    </a:lnTo>
                    <a:cubicBezTo>
                      <a:pt x="72212" y="967545"/>
                      <a:pt x="0" y="895333"/>
                      <a:pt x="0" y="806255"/>
                    </a:cubicBezTo>
                    <a:lnTo>
                      <a:pt x="0" y="16129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92" tIns="196592" rIns="196592" bIns="196592" numCol="1" spcCol="1270" anchor="ctr" anchorCtr="0">
                <a:noAutofit/>
              </a:bodyPr>
              <a:lstStyle/>
              <a:p>
                <a:pPr lvl="0" algn="ctr" defTabSz="933450">
                  <a:lnSpc>
                    <a:spcPct val="90000"/>
                  </a:lnSpc>
                  <a:spcBef>
                    <a:spcPct val="0"/>
                  </a:spcBef>
                  <a:spcAft>
                    <a:spcPct val="35000"/>
                  </a:spcAft>
                </a:pPr>
                <a:r>
                  <a:rPr lang="en-US" sz="2100" kern="1200" dirty="0">
                    <a:latin typeface="Franklin Gothic Book" panose="020B0503020102020204" pitchFamily="34" charset="0"/>
                  </a:rPr>
                  <a:t>Identify the individual and community benefits of physical activity</a:t>
                </a:r>
              </a:p>
            </p:txBody>
          </p:sp>
          <p:sp>
            <p:nvSpPr>
              <p:cNvPr id="15" name="Rounded Rectangle 14"/>
              <p:cNvSpPr/>
              <p:nvPr/>
            </p:nvSpPr>
            <p:spPr>
              <a:xfrm>
                <a:off x="2148133" y="4357420"/>
                <a:ext cx="967545" cy="967545"/>
              </a:xfrm>
              <a:prstGeom prst="roundRect">
                <a:avLst>
                  <a:gd name="adj" fmla="val 16670"/>
                </a:avLst>
              </a:prstGeom>
              <a:solidFill>
                <a:schemeClr val="accent6">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Freeform 15"/>
              <p:cNvSpPr/>
              <p:nvPr/>
            </p:nvSpPr>
            <p:spPr>
              <a:xfrm>
                <a:off x="3173731" y="4357420"/>
                <a:ext cx="6612469" cy="967545"/>
              </a:xfrm>
              <a:custGeom>
                <a:avLst/>
                <a:gdLst>
                  <a:gd name="connsiteX0" fmla="*/ 0 w 6612469"/>
                  <a:gd name="connsiteY0" fmla="*/ 161290 h 967545"/>
                  <a:gd name="connsiteX1" fmla="*/ 161290 w 6612469"/>
                  <a:gd name="connsiteY1" fmla="*/ 0 h 967545"/>
                  <a:gd name="connsiteX2" fmla="*/ 6451179 w 6612469"/>
                  <a:gd name="connsiteY2" fmla="*/ 0 h 967545"/>
                  <a:gd name="connsiteX3" fmla="*/ 6612469 w 6612469"/>
                  <a:gd name="connsiteY3" fmla="*/ 161290 h 967545"/>
                  <a:gd name="connsiteX4" fmla="*/ 6612469 w 6612469"/>
                  <a:gd name="connsiteY4" fmla="*/ 806255 h 967545"/>
                  <a:gd name="connsiteX5" fmla="*/ 6451179 w 6612469"/>
                  <a:gd name="connsiteY5" fmla="*/ 967545 h 967545"/>
                  <a:gd name="connsiteX6" fmla="*/ 161290 w 6612469"/>
                  <a:gd name="connsiteY6" fmla="*/ 967545 h 967545"/>
                  <a:gd name="connsiteX7" fmla="*/ 0 w 6612469"/>
                  <a:gd name="connsiteY7" fmla="*/ 806255 h 967545"/>
                  <a:gd name="connsiteX8" fmla="*/ 0 w 6612469"/>
                  <a:gd name="connsiteY8" fmla="*/ 161290 h 96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12469" h="967545">
                    <a:moveTo>
                      <a:pt x="0" y="161290"/>
                    </a:moveTo>
                    <a:cubicBezTo>
                      <a:pt x="0" y="72212"/>
                      <a:pt x="72212" y="0"/>
                      <a:pt x="161290" y="0"/>
                    </a:cubicBezTo>
                    <a:lnTo>
                      <a:pt x="6451179" y="0"/>
                    </a:lnTo>
                    <a:cubicBezTo>
                      <a:pt x="6540257" y="0"/>
                      <a:pt x="6612469" y="72212"/>
                      <a:pt x="6612469" y="161290"/>
                    </a:cubicBezTo>
                    <a:lnTo>
                      <a:pt x="6612469" y="806255"/>
                    </a:lnTo>
                    <a:cubicBezTo>
                      <a:pt x="6612469" y="895333"/>
                      <a:pt x="6540257" y="967545"/>
                      <a:pt x="6451179" y="967545"/>
                    </a:cubicBezTo>
                    <a:lnTo>
                      <a:pt x="161290" y="967545"/>
                    </a:lnTo>
                    <a:cubicBezTo>
                      <a:pt x="72212" y="967545"/>
                      <a:pt x="0" y="895333"/>
                      <a:pt x="0" y="806255"/>
                    </a:cubicBezTo>
                    <a:lnTo>
                      <a:pt x="0" y="161290"/>
                    </a:lnTo>
                    <a:close/>
                  </a:path>
                </a:pathLst>
              </a:cu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92" tIns="196592" rIns="196592" bIns="196592" numCol="1" spcCol="1270" anchor="ctr" anchorCtr="0">
                <a:noAutofit/>
              </a:bodyPr>
              <a:lstStyle/>
              <a:p>
                <a:pPr lvl="0" algn="ctr" defTabSz="933450">
                  <a:lnSpc>
                    <a:spcPct val="90000"/>
                  </a:lnSpc>
                  <a:spcBef>
                    <a:spcPct val="0"/>
                  </a:spcBef>
                  <a:spcAft>
                    <a:spcPct val="35000"/>
                  </a:spcAft>
                </a:pPr>
                <a:r>
                  <a:rPr lang="en-US" sz="2100" kern="1200">
                    <a:latin typeface="Franklin Gothic Book" panose="020B0503020102020204" pitchFamily="34" charset="0"/>
                  </a:rPr>
                  <a:t>Understand the recommended levels of physical activity  </a:t>
                </a:r>
              </a:p>
            </p:txBody>
          </p:sp>
          <p:sp>
            <p:nvSpPr>
              <p:cNvPr id="17" name="Rounded Rectangle 16"/>
              <p:cNvSpPr/>
              <p:nvPr/>
            </p:nvSpPr>
            <p:spPr>
              <a:xfrm>
                <a:off x="2148133" y="5441071"/>
                <a:ext cx="967545" cy="967545"/>
              </a:xfrm>
              <a:prstGeom prst="roundRect">
                <a:avLst>
                  <a:gd name="adj" fmla="val 16670"/>
                </a:avLst>
              </a:prstGeom>
              <a:solidFill>
                <a:schemeClr val="accent5">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Freeform 17"/>
              <p:cNvSpPr/>
              <p:nvPr/>
            </p:nvSpPr>
            <p:spPr>
              <a:xfrm>
                <a:off x="3173731" y="5441071"/>
                <a:ext cx="6612469" cy="967545"/>
              </a:xfrm>
              <a:custGeom>
                <a:avLst/>
                <a:gdLst>
                  <a:gd name="connsiteX0" fmla="*/ 0 w 6612469"/>
                  <a:gd name="connsiteY0" fmla="*/ 161290 h 967545"/>
                  <a:gd name="connsiteX1" fmla="*/ 161290 w 6612469"/>
                  <a:gd name="connsiteY1" fmla="*/ 0 h 967545"/>
                  <a:gd name="connsiteX2" fmla="*/ 6451179 w 6612469"/>
                  <a:gd name="connsiteY2" fmla="*/ 0 h 967545"/>
                  <a:gd name="connsiteX3" fmla="*/ 6612469 w 6612469"/>
                  <a:gd name="connsiteY3" fmla="*/ 161290 h 967545"/>
                  <a:gd name="connsiteX4" fmla="*/ 6612469 w 6612469"/>
                  <a:gd name="connsiteY4" fmla="*/ 806255 h 967545"/>
                  <a:gd name="connsiteX5" fmla="*/ 6451179 w 6612469"/>
                  <a:gd name="connsiteY5" fmla="*/ 967545 h 967545"/>
                  <a:gd name="connsiteX6" fmla="*/ 161290 w 6612469"/>
                  <a:gd name="connsiteY6" fmla="*/ 967545 h 967545"/>
                  <a:gd name="connsiteX7" fmla="*/ 0 w 6612469"/>
                  <a:gd name="connsiteY7" fmla="*/ 806255 h 967545"/>
                  <a:gd name="connsiteX8" fmla="*/ 0 w 6612469"/>
                  <a:gd name="connsiteY8" fmla="*/ 161290 h 96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12469" h="967545">
                    <a:moveTo>
                      <a:pt x="0" y="161290"/>
                    </a:moveTo>
                    <a:cubicBezTo>
                      <a:pt x="0" y="72212"/>
                      <a:pt x="72212" y="0"/>
                      <a:pt x="161290" y="0"/>
                    </a:cubicBezTo>
                    <a:lnTo>
                      <a:pt x="6451179" y="0"/>
                    </a:lnTo>
                    <a:cubicBezTo>
                      <a:pt x="6540257" y="0"/>
                      <a:pt x="6612469" y="72212"/>
                      <a:pt x="6612469" y="161290"/>
                    </a:cubicBezTo>
                    <a:lnTo>
                      <a:pt x="6612469" y="806255"/>
                    </a:lnTo>
                    <a:cubicBezTo>
                      <a:pt x="6612469" y="895333"/>
                      <a:pt x="6540257" y="967545"/>
                      <a:pt x="6451179" y="967545"/>
                    </a:cubicBezTo>
                    <a:lnTo>
                      <a:pt x="161290" y="967545"/>
                    </a:lnTo>
                    <a:cubicBezTo>
                      <a:pt x="72212" y="967545"/>
                      <a:pt x="0" y="895333"/>
                      <a:pt x="0" y="806255"/>
                    </a:cubicBezTo>
                    <a:lnTo>
                      <a:pt x="0" y="161290"/>
                    </a:lnTo>
                    <a:close/>
                  </a:path>
                </a:pathLst>
              </a:cu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92" tIns="196592" rIns="196592" bIns="196592" numCol="1" spcCol="1270" anchor="ctr" anchorCtr="0">
                <a:noAutofit/>
              </a:bodyPr>
              <a:lstStyle/>
              <a:p>
                <a:pPr lvl="0" algn="ctr" defTabSz="933450">
                  <a:lnSpc>
                    <a:spcPct val="90000"/>
                  </a:lnSpc>
                  <a:spcBef>
                    <a:spcPct val="0"/>
                  </a:spcBef>
                  <a:spcAft>
                    <a:spcPct val="35000"/>
                  </a:spcAft>
                </a:pPr>
                <a:r>
                  <a:rPr lang="en-US" sz="2100" kern="1200">
                    <a:latin typeface="Franklin Gothic Book" panose="020B0503020102020204" pitchFamily="34" charset="0"/>
                  </a:rPr>
                  <a:t>Learn benefits and tips for stretching and other techniques to reduce injury</a:t>
                </a:r>
              </a:p>
            </p:txBody>
          </p:sp>
        </p:grpSp>
        <p:pic>
          <p:nvPicPr>
            <p:cNvPr id="6" name="Picture 5"/>
            <p:cNvPicPr>
              <a:picLocks noChangeAspect="1"/>
            </p:cNvPicPr>
            <p:nvPr/>
          </p:nvPicPr>
          <p:blipFill>
            <a:blip r:embed="rId3" cstate="print">
              <a:extLst>
                <a:ext uri="{BEBA8EAE-BF5A-486C-A8C5-ECC9F3942E4B}">
                  <a14:imgProps xmlns:a14="http://schemas.microsoft.com/office/drawing/2010/main">
                    <a14:imgLayer r:embed="rId4">
                      <a14:imgEffect>
                        <a14:backgroundRemoval t="7186" b="89820" l="9906" r="89623"/>
                      </a14:imgEffect>
                    </a14:imgLayer>
                  </a14:imgProps>
                </a:ext>
                <a:ext uri="{28A0092B-C50C-407E-A947-70E740481C1C}">
                  <a14:useLocalDpi xmlns:a14="http://schemas.microsoft.com/office/drawing/2010/main" val="0"/>
                </a:ext>
              </a:extLst>
            </a:blip>
            <a:stretch>
              <a:fillRect/>
            </a:stretch>
          </p:blipFill>
          <p:spPr>
            <a:xfrm rot="336164">
              <a:off x="1177309" y="2095069"/>
              <a:ext cx="813621" cy="640919"/>
            </a:xfrm>
            <a:prstGeom prst="rect">
              <a:avLst/>
            </a:prstGeom>
          </p:spPr>
        </p:pic>
        <p:pic>
          <p:nvPicPr>
            <p:cNvPr id="7" name="Picture 6"/>
            <p:cNvPicPr>
              <a:picLocks noChangeAspect="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rot="20755621">
              <a:off x="497415" y="2527057"/>
              <a:ext cx="923806" cy="591876"/>
            </a:xfrm>
            <a:prstGeom prst="rect">
              <a:avLst/>
            </a:prstGeom>
          </p:spPr>
        </p:pic>
        <p:pic>
          <p:nvPicPr>
            <p:cNvPr id="8" name="Picture 7"/>
            <p:cNvPicPr>
              <a:picLocks noChangeAspect="1"/>
            </p:cNvPicPr>
            <p:nvPr/>
          </p:nvPicPr>
          <p:blipFill>
            <a:blip r:embed="rId7" cstate="print">
              <a:extLst>
                <a:ext uri="{BEBA8EAE-BF5A-486C-A8C5-ECC9F3942E4B}">
                  <a14:imgProps xmlns:a14="http://schemas.microsoft.com/office/drawing/2010/main">
                    <a14:imgLayer r:embed="rId8">
                      <a14:imgEffect>
                        <a14:backgroundRemoval t="7407" b="95370" l="676" r="93919"/>
                      </a14:imgEffect>
                    </a14:imgLayer>
                  </a14:imgProps>
                </a:ext>
                <a:ext uri="{28A0092B-C50C-407E-A947-70E740481C1C}">
                  <a14:useLocalDpi xmlns:a14="http://schemas.microsoft.com/office/drawing/2010/main" val="0"/>
                </a:ext>
              </a:extLst>
            </a:blip>
            <a:stretch>
              <a:fillRect/>
            </a:stretch>
          </p:blipFill>
          <p:spPr>
            <a:xfrm>
              <a:off x="1217588" y="3672684"/>
              <a:ext cx="688213" cy="502209"/>
            </a:xfrm>
            <a:prstGeom prst="rect">
              <a:avLst/>
            </a:prstGeom>
          </p:spPr>
        </p:pic>
        <p:pic>
          <p:nvPicPr>
            <p:cNvPr id="9" name="Picture 8"/>
            <p:cNvPicPr>
              <a:picLocks noChangeAspect="1"/>
            </p:cNvPicPr>
            <p:nvPr/>
          </p:nvPicPr>
          <p:blipFill>
            <a:blip r:embed="rId9" cstate="print">
              <a:extLst>
                <a:ext uri="{BEBA8EAE-BF5A-486C-A8C5-ECC9F3942E4B}">
                  <a14:imgProps xmlns:a14="http://schemas.microsoft.com/office/drawing/2010/main">
                    <a14:imgLayer r:embed="rId10">
                      <a14:imgEffect>
                        <a14:backgroundRemoval t="5618" b="89888" l="4667" r="92667"/>
                      </a14:imgEffect>
                    </a14:imgLayer>
                  </a14:imgProps>
                </a:ext>
                <a:ext uri="{28A0092B-C50C-407E-A947-70E740481C1C}">
                  <a14:useLocalDpi xmlns:a14="http://schemas.microsoft.com/office/drawing/2010/main" val="0"/>
                </a:ext>
              </a:extLst>
            </a:blip>
            <a:stretch>
              <a:fillRect/>
            </a:stretch>
          </p:blipFill>
          <p:spPr>
            <a:xfrm rot="19642707">
              <a:off x="636315" y="3361004"/>
              <a:ext cx="779797" cy="462680"/>
            </a:xfrm>
            <a:prstGeom prst="rect">
              <a:avLst/>
            </a:prstGeom>
          </p:spPr>
        </p:pic>
        <p:pic>
          <p:nvPicPr>
            <p:cNvPr id="19" name="Picture 18"/>
            <p:cNvPicPr>
              <a:picLocks noChangeAspect="1"/>
            </p:cNvPicPr>
            <p:nvPr/>
          </p:nvPicPr>
          <p:blipFill>
            <a:blip r:embed="rId11" cstate="print">
              <a:extLst>
                <a:ext uri="{BEBA8EAE-BF5A-486C-A8C5-ECC9F3942E4B}">
                  <a14:imgProps xmlns:a14="http://schemas.microsoft.com/office/drawing/2010/main">
                    <a14:imgLayer r:embed="rId12">
                      <a14:imgEffect>
                        <a14:backgroundRemoval t="3247" b="95455" l="9717" r="97976">
                          <a14:foregroundMark x1="27935" y1="15584" x2="27935" y2="15584"/>
                          <a14:foregroundMark x1="73279" y1="48701" x2="73279" y2="48701"/>
                          <a14:foregroundMark x1="73279" y1="14286" x2="73279" y2="14286"/>
                        </a14:backgroundRemoval>
                      </a14:imgEffect>
                    </a14:imgLayer>
                  </a14:imgProps>
                </a:ext>
                <a:ext uri="{28A0092B-C50C-407E-A947-70E740481C1C}">
                  <a14:useLocalDpi xmlns:a14="http://schemas.microsoft.com/office/drawing/2010/main" val="0"/>
                </a:ext>
              </a:extLst>
            </a:blip>
            <a:stretch>
              <a:fillRect/>
            </a:stretch>
          </p:blipFill>
          <p:spPr>
            <a:xfrm>
              <a:off x="723784" y="4638645"/>
              <a:ext cx="1111981" cy="693301"/>
            </a:xfrm>
            <a:prstGeom prst="rect">
              <a:avLst/>
            </a:prstGeom>
          </p:spPr>
        </p:pic>
      </p:grpSp>
    </p:spTree>
    <p:extLst>
      <p:ext uri="{BB962C8B-B14F-4D97-AF65-F5344CB8AC3E}">
        <p14:creationId xmlns:p14="http://schemas.microsoft.com/office/powerpoint/2010/main" val="2345164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5400">
                <a:effectLst>
                  <a:outerShdw blurRad="38100" dist="38100" dir="2700000" algn="tl">
                    <a:srgbClr val="000000">
                      <a:alpha val="43137"/>
                    </a:srgbClr>
                  </a:outerShdw>
                </a:effectLst>
                <a:latin typeface="Franklin Gothic Book"/>
                <a:ea typeface="Franklin Gothic Demi" charset="0"/>
                <a:cs typeface="Franklin Gothic Demi" charset="0"/>
              </a:rPr>
              <a:t>Activity objectives</a:t>
            </a:r>
            <a:endParaRPr lang="en-US">
              <a:effectLst>
                <a:outerShdw blurRad="38100" dist="38100" dir="2700000" algn="tl">
                  <a:srgbClr val="000000">
                    <a:alpha val="43137"/>
                  </a:srgbClr>
                </a:outerShdw>
              </a:effectLst>
              <a:latin typeface="Franklin Gothic Book"/>
              <a:ea typeface="Franklin Gothic Demi" charset="0"/>
              <a:cs typeface="Franklin Gothic Demi" charset="0"/>
            </a:endParaRPr>
          </a:p>
        </p:txBody>
      </p:sp>
      <p:grpSp>
        <p:nvGrpSpPr>
          <p:cNvPr id="11" name="Group 10"/>
          <p:cNvGrpSpPr/>
          <p:nvPr/>
        </p:nvGrpSpPr>
        <p:grpSpPr>
          <a:xfrm>
            <a:off x="595546" y="2346729"/>
            <a:ext cx="11029616" cy="3498772"/>
            <a:chOff x="2148133" y="3273769"/>
            <a:chExt cx="7638067" cy="3134847"/>
          </a:xfrm>
        </p:grpSpPr>
        <p:sp>
          <p:nvSpPr>
            <p:cNvPr id="13" name="Rounded Rectangle 12"/>
            <p:cNvSpPr/>
            <p:nvPr/>
          </p:nvSpPr>
          <p:spPr>
            <a:xfrm>
              <a:off x="2148133" y="3273769"/>
              <a:ext cx="967545" cy="967545"/>
            </a:xfrm>
            <a:prstGeom prst="roundRect">
              <a:avLst>
                <a:gd name="adj" fmla="val 16670"/>
              </a:avLst>
            </a:prstGeom>
            <a:solidFill>
              <a:schemeClr val="accent5">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13"/>
            <p:cNvSpPr/>
            <p:nvPr/>
          </p:nvSpPr>
          <p:spPr>
            <a:xfrm>
              <a:off x="3173731" y="3273769"/>
              <a:ext cx="6612469" cy="967545"/>
            </a:xfrm>
            <a:custGeom>
              <a:avLst/>
              <a:gdLst>
                <a:gd name="connsiteX0" fmla="*/ 0 w 6612469"/>
                <a:gd name="connsiteY0" fmla="*/ 161290 h 967545"/>
                <a:gd name="connsiteX1" fmla="*/ 161290 w 6612469"/>
                <a:gd name="connsiteY1" fmla="*/ 0 h 967545"/>
                <a:gd name="connsiteX2" fmla="*/ 6451179 w 6612469"/>
                <a:gd name="connsiteY2" fmla="*/ 0 h 967545"/>
                <a:gd name="connsiteX3" fmla="*/ 6612469 w 6612469"/>
                <a:gd name="connsiteY3" fmla="*/ 161290 h 967545"/>
                <a:gd name="connsiteX4" fmla="*/ 6612469 w 6612469"/>
                <a:gd name="connsiteY4" fmla="*/ 806255 h 967545"/>
                <a:gd name="connsiteX5" fmla="*/ 6451179 w 6612469"/>
                <a:gd name="connsiteY5" fmla="*/ 967545 h 967545"/>
                <a:gd name="connsiteX6" fmla="*/ 161290 w 6612469"/>
                <a:gd name="connsiteY6" fmla="*/ 967545 h 967545"/>
                <a:gd name="connsiteX7" fmla="*/ 0 w 6612469"/>
                <a:gd name="connsiteY7" fmla="*/ 806255 h 967545"/>
                <a:gd name="connsiteX8" fmla="*/ 0 w 6612469"/>
                <a:gd name="connsiteY8" fmla="*/ 161290 h 96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12469" h="967545">
                  <a:moveTo>
                    <a:pt x="0" y="161290"/>
                  </a:moveTo>
                  <a:cubicBezTo>
                    <a:pt x="0" y="72212"/>
                    <a:pt x="72212" y="0"/>
                    <a:pt x="161290" y="0"/>
                  </a:cubicBezTo>
                  <a:lnTo>
                    <a:pt x="6451179" y="0"/>
                  </a:lnTo>
                  <a:cubicBezTo>
                    <a:pt x="6540257" y="0"/>
                    <a:pt x="6612469" y="72212"/>
                    <a:pt x="6612469" y="161290"/>
                  </a:cubicBezTo>
                  <a:lnTo>
                    <a:pt x="6612469" y="806255"/>
                  </a:lnTo>
                  <a:cubicBezTo>
                    <a:pt x="6612469" y="895333"/>
                    <a:pt x="6540257" y="967545"/>
                    <a:pt x="6451179" y="967545"/>
                  </a:cubicBezTo>
                  <a:lnTo>
                    <a:pt x="161290" y="967545"/>
                  </a:lnTo>
                  <a:cubicBezTo>
                    <a:pt x="72212" y="967545"/>
                    <a:pt x="0" y="895333"/>
                    <a:pt x="0" y="806255"/>
                  </a:cubicBezTo>
                  <a:lnTo>
                    <a:pt x="0" y="161290"/>
                  </a:lnTo>
                  <a:close/>
                </a:path>
              </a:pathLst>
            </a:cu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92" tIns="196592" rIns="196592" bIns="196592" numCol="1" spcCol="1270" anchor="ctr" anchorCtr="0">
              <a:noAutofit/>
            </a:bodyPr>
            <a:lstStyle/>
            <a:p>
              <a:pPr algn="ctr" defTabSz="933450">
                <a:lnSpc>
                  <a:spcPct val="90000"/>
                </a:lnSpc>
                <a:spcBef>
                  <a:spcPct val="0"/>
                </a:spcBef>
                <a:spcAft>
                  <a:spcPct val="35000"/>
                </a:spcAft>
              </a:pPr>
              <a:r>
                <a:rPr lang="en-US" sz="2100">
                  <a:latin typeface="Franklin Gothic Book"/>
                </a:rPr>
                <a:t>Describe and identify activities within the three intervention strategies that Active Iowa uses to improve physical activity levels in Iowa</a:t>
              </a:r>
            </a:p>
          </p:txBody>
        </p:sp>
        <p:sp>
          <p:nvSpPr>
            <p:cNvPr id="15" name="Rounded Rectangle 14"/>
            <p:cNvSpPr/>
            <p:nvPr/>
          </p:nvSpPr>
          <p:spPr>
            <a:xfrm>
              <a:off x="2148133" y="4357420"/>
              <a:ext cx="967545" cy="967545"/>
            </a:xfrm>
            <a:prstGeom prst="roundRect">
              <a:avLst>
                <a:gd name="adj" fmla="val 16670"/>
              </a:avLst>
            </a:prstGeom>
            <a:solidFill>
              <a:schemeClr val="accent6">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Freeform 15"/>
            <p:cNvSpPr/>
            <p:nvPr/>
          </p:nvSpPr>
          <p:spPr>
            <a:xfrm>
              <a:off x="3173731" y="4357420"/>
              <a:ext cx="6612469" cy="967545"/>
            </a:xfrm>
            <a:custGeom>
              <a:avLst/>
              <a:gdLst>
                <a:gd name="connsiteX0" fmla="*/ 0 w 6612469"/>
                <a:gd name="connsiteY0" fmla="*/ 161290 h 967545"/>
                <a:gd name="connsiteX1" fmla="*/ 161290 w 6612469"/>
                <a:gd name="connsiteY1" fmla="*/ 0 h 967545"/>
                <a:gd name="connsiteX2" fmla="*/ 6451179 w 6612469"/>
                <a:gd name="connsiteY2" fmla="*/ 0 h 967545"/>
                <a:gd name="connsiteX3" fmla="*/ 6612469 w 6612469"/>
                <a:gd name="connsiteY3" fmla="*/ 161290 h 967545"/>
                <a:gd name="connsiteX4" fmla="*/ 6612469 w 6612469"/>
                <a:gd name="connsiteY4" fmla="*/ 806255 h 967545"/>
                <a:gd name="connsiteX5" fmla="*/ 6451179 w 6612469"/>
                <a:gd name="connsiteY5" fmla="*/ 967545 h 967545"/>
                <a:gd name="connsiteX6" fmla="*/ 161290 w 6612469"/>
                <a:gd name="connsiteY6" fmla="*/ 967545 h 967545"/>
                <a:gd name="connsiteX7" fmla="*/ 0 w 6612469"/>
                <a:gd name="connsiteY7" fmla="*/ 806255 h 967545"/>
                <a:gd name="connsiteX8" fmla="*/ 0 w 6612469"/>
                <a:gd name="connsiteY8" fmla="*/ 161290 h 96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12469" h="967545">
                  <a:moveTo>
                    <a:pt x="0" y="161290"/>
                  </a:moveTo>
                  <a:cubicBezTo>
                    <a:pt x="0" y="72212"/>
                    <a:pt x="72212" y="0"/>
                    <a:pt x="161290" y="0"/>
                  </a:cubicBezTo>
                  <a:lnTo>
                    <a:pt x="6451179" y="0"/>
                  </a:lnTo>
                  <a:cubicBezTo>
                    <a:pt x="6540257" y="0"/>
                    <a:pt x="6612469" y="72212"/>
                    <a:pt x="6612469" y="161290"/>
                  </a:cubicBezTo>
                  <a:lnTo>
                    <a:pt x="6612469" y="806255"/>
                  </a:lnTo>
                  <a:cubicBezTo>
                    <a:pt x="6612469" y="895333"/>
                    <a:pt x="6540257" y="967545"/>
                    <a:pt x="6451179" y="967545"/>
                  </a:cubicBezTo>
                  <a:lnTo>
                    <a:pt x="161290" y="967545"/>
                  </a:lnTo>
                  <a:cubicBezTo>
                    <a:pt x="72212" y="967545"/>
                    <a:pt x="0" y="895333"/>
                    <a:pt x="0" y="806255"/>
                  </a:cubicBezTo>
                  <a:lnTo>
                    <a:pt x="0" y="161290"/>
                  </a:lnTo>
                  <a:close/>
                </a:path>
              </a:pathLst>
            </a:cu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92" tIns="196592" rIns="196592" bIns="196592" numCol="1" spcCol="1270" anchor="ctr" anchorCtr="0">
              <a:noAutofit/>
            </a:bodyPr>
            <a:lstStyle/>
            <a:p>
              <a:pPr algn="ctr" defTabSz="933450">
                <a:lnSpc>
                  <a:spcPct val="90000"/>
                </a:lnSpc>
                <a:spcBef>
                  <a:spcPct val="0"/>
                </a:spcBef>
                <a:spcAft>
                  <a:spcPct val="35000"/>
                </a:spcAft>
              </a:pPr>
              <a:r>
                <a:rPr lang="en-US" sz="2100">
                  <a:latin typeface="Franklin Gothic Book" panose="020B0503020102020204" pitchFamily="34" charset="0"/>
                </a:rPr>
                <a:t>Select an activity to implement within your social group</a:t>
              </a:r>
            </a:p>
          </p:txBody>
        </p:sp>
        <p:sp>
          <p:nvSpPr>
            <p:cNvPr id="17" name="Rounded Rectangle 16"/>
            <p:cNvSpPr/>
            <p:nvPr/>
          </p:nvSpPr>
          <p:spPr>
            <a:xfrm>
              <a:off x="2148133" y="5441071"/>
              <a:ext cx="967545" cy="967545"/>
            </a:xfrm>
            <a:prstGeom prst="roundRect">
              <a:avLst>
                <a:gd name="adj" fmla="val 16670"/>
              </a:avLst>
            </a:prstGeom>
            <a:solidFill>
              <a:schemeClr val="accent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Freeform 17"/>
            <p:cNvSpPr/>
            <p:nvPr/>
          </p:nvSpPr>
          <p:spPr>
            <a:xfrm>
              <a:off x="3173731" y="5441071"/>
              <a:ext cx="6612469" cy="967545"/>
            </a:xfrm>
            <a:custGeom>
              <a:avLst/>
              <a:gdLst>
                <a:gd name="connsiteX0" fmla="*/ 0 w 6612469"/>
                <a:gd name="connsiteY0" fmla="*/ 161290 h 967545"/>
                <a:gd name="connsiteX1" fmla="*/ 161290 w 6612469"/>
                <a:gd name="connsiteY1" fmla="*/ 0 h 967545"/>
                <a:gd name="connsiteX2" fmla="*/ 6451179 w 6612469"/>
                <a:gd name="connsiteY2" fmla="*/ 0 h 967545"/>
                <a:gd name="connsiteX3" fmla="*/ 6612469 w 6612469"/>
                <a:gd name="connsiteY3" fmla="*/ 161290 h 967545"/>
                <a:gd name="connsiteX4" fmla="*/ 6612469 w 6612469"/>
                <a:gd name="connsiteY4" fmla="*/ 806255 h 967545"/>
                <a:gd name="connsiteX5" fmla="*/ 6451179 w 6612469"/>
                <a:gd name="connsiteY5" fmla="*/ 967545 h 967545"/>
                <a:gd name="connsiteX6" fmla="*/ 161290 w 6612469"/>
                <a:gd name="connsiteY6" fmla="*/ 967545 h 967545"/>
                <a:gd name="connsiteX7" fmla="*/ 0 w 6612469"/>
                <a:gd name="connsiteY7" fmla="*/ 806255 h 967545"/>
                <a:gd name="connsiteX8" fmla="*/ 0 w 6612469"/>
                <a:gd name="connsiteY8" fmla="*/ 161290 h 96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12469" h="967545">
                  <a:moveTo>
                    <a:pt x="0" y="161290"/>
                  </a:moveTo>
                  <a:cubicBezTo>
                    <a:pt x="0" y="72212"/>
                    <a:pt x="72212" y="0"/>
                    <a:pt x="161290" y="0"/>
                  </a:cubicBezTo>
                  <a:lnTo>
                    <a:pt x="6451179" y="0"/>
                  </a:lnTo>
                  <a:cubicBezTo>
                    <a:pt x="6540257" y="0"/>
                    <a:pt x="6612469" y="72212"/>
                    <a:pt x="6612469" y="161290"/>
                  </a:cubicBezTo>
                  <a:lnTo>
                    <a:pt x="6612469" y="806255"/>
                  </a:lnTo>
                  <a:cubicBezTo>
                    <a:pt x="6612469" y="895333"/>
                    <a:pt x="6540257" y="967545"/>
                    <a:pt x="6451179" y="967545"/>
                  </a:cubicBezTo>
                  <a:lnTo>
                    <a:pt x="161290" y="967545"/>
                  </a:lnTo>
                  <a:cubicBezTo>
                    <a:pt x="72212" y="967545"/>
                    <a:pt x="0" y="895333"/>
                    <a:pt x="0" y="806255"/>
                  </a:cubicBezTo>
                  <a:lnTo>
                    <a:pt x="0" y="16129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92" tIns="196592" rIns="196592" bIns="196592" numCol="1" spcCol="1270" anchor="ctr" anchorCtr="0">
              <a:noAutofit/>
            </a:bodyPr>
            <a:lstStyle/>
            <a:p>
              <a:pPr algn="ctr" defTabSz="933450">
                <a:lnSpc>
                  <a:spcPct val="90000"/>
                </a:lnSpc>
                <a:spcBef>
                  <a:spcPct val="0"/>
                </a:spcBef>
                <a:spcAft>
                  <a:spcPct val="35000"/>
                </a:spcAft>
              </a:pPr>
              <a:r>
                <a:rPr lang="en-US" sz="2100">
                  <a:latin typeface="Franklin Gothic Book" panose="020B0503020102020204" pitchFamily="34" charset="0"/>
                </a:rPr>
                <a:t>Develop plans to implement activities within your social group</a:t>
              </a:r>
            </a:p>
          </p:txBody>
        </p:sp>
      </p:grpSp>
      <p:sp>
        <p:nvSpPr>
          <p:cNvPr id="3" name="Rectangle 2"/>
          <p:cNvSpPr/>
          <p:nvPr/>
        </p:nvSpPr>
        <p:spPr>
          <a:xfrm>
            <a:off x="946190" y="2323841"/>
            <a:ext cx="667170" cy="1077218"/>
          </a:xfrm>
          <a:prstGeom prst="rect">
            <a:avLst/>
          </a:prstGeom>
          <a:noFill/>
        </p:spPr>
        <p:txBody>
          <a:bodyPr wrap="none" lIns="91440" tIns="45720" rIns="91440" bIns="45720">
            <a:spAutoFit/>
          </a:bodyPr>
          <a:lstStyle/>
          <a:p>
            <a:pPr algn="ctr"/>
            <a:r>
              <a:rPr lang="en-US" sz="6400" b="1" cap="none" spc="0">
                <a:ln w="22225">
                  <a:solidFill>
                    <a:schemeClr val="accent2"/>
                  </a:solidFill>
                  <a:prstDash val="solid"/>
                </a:ln>
                <a:solidFill>
                  <a:schemeClr val="accent2">
                    <a:lumMod val="40000"/>
                    <a:lumOff val="60000"/>
                  </a:schemeClr>
                </a:solidFill>
                <a:effectLst/>
                <a:latin typeface="Franklin Gothic Book" panose="020B0503020102020204" pitchFamily="34" charset="0"/>
              </a:rPr>
              <a:t>3</a:t>
            </a:r>
          </a:p>
        </p:txBody>
      </p:sp>
      <p:sp>
        <p:nvSpPr>
          <p:cNvPr id="4" name="Up Arrow 3"/>
          <p:cNvSpPr/>
          <p:nvPr/>
        </p:nvSpPr>
        <p:spPr>
          <a:xfrm rot="18735969">
            <a:off x="1586349" y="3901422"/>
            <a:ext cx="257481" cy="38938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623086" y="3553330"/>
            <a:ext cx="1170871" cy="923330"/>
          </a:xfrm>
          <a:prstGeom prst="rect">
            <a:avLst/>
          </a:prstGeom>
          <a:noFill/>
        </p:spPr>
        <p:txBody>
          <a:bodyPr wrap="square" rtlCol="0">
            <a:spAutoFit/>
          </a:bodyPr>
          <a:lstStyle/>
          <a:p>
            <a:r>
              <a:rPr lang="en-US" b="1">
                <a:solidFill>
                  <a:schemeClr val="accent1"/>
                </a:solidFill>
                <a:latin typeface="Franklin Gothic Book" panose="020B0503020102020204" pitchFamily="34" charset="0"/>
              </a:rPr>
              <a:t>Walking group or other?</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9651" y="4882709"/>
            <a:ext cx="944307" cy="807631"/>
          </a:xfrm>
          <a:prstGeom prst="rect">
            <a:avLst/>
          </a:prstGeom>
        </p:spPr>
      </p:pic>
    </p:spTree>
    <p:extLst>
      <p:ext uri="{BB962C8B-B14F-4D97-AF65-F5344CB8AC3E}">
        <p14:creationId xmlns:p14="http://schemas.microsoft.com/office/powerpoint/2010/main" val="12277267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649" y="522514"/>
            <a:ext cx="11029616" cy="1406491"/>
          </a:xfrm>
        </p:spPr>
        <p:txBody>
          <a:bodyPr anchor="ctr">
            <a:noAutofit/>
          </a:bodyPr>
          <a:lstStyle/>
          <a:p>
            <a:r>
              <a:rPr lang="en-US" sz="54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Physical Activity Guidelines</a:t>
            </a:r>
            <a:endParaRPr lang="en-US" sz="5400" b="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sp>
        <p:nvSpPr>
          <p:cNvPr id="8" name="Content Placeholder 7"/>
          <p:cNvSpPr>
            <a:spLocks noGrp="1"/>
          </p:cNvSpPr>
          <p:nvPr>
            <p:ph sz="half" idx="1"/>
          </p:nvPr>
        </p:nvSpPr>
        <p:spPr>
          <a:xfrm>
            <a:off x="5670468" y="2104574"/>
            <a:ext cx="2363636" cy="1986859"/>
          </a:xfrm>
        </p:spPr>
        <p:txBody>
          <a:bodyPr anchor="t">
            <a:noAutofit/>
          </a:bodyPr>
          <a:lstStyle/>
          <a:p>
            <a:pPr marL="0" indent="0" algn="ctr" defTabSz="914400">
              <a:spcBef>
                <a:spcPts val="0"/>
              </a:spcBef>
              <a:spcAft>
                <a:spcPts val="0"/>
              </a:spcAft>
              <a:buSzTx/>
              <a:buNone/>
            </a:pPr>
            <a:r>
              <a:rPr lang="en-US" sz="2400">
                <a:ln w="0"/>
                <a:solidFill>
                  <a:schemeClr val="tx1"/>
                </a:solidFill>
                <a:effectLst>
                  <a:outerShdw blurRad="38100" dist="19050" dir="2700000" algn="tl" rotWithShape="0">
                    <a:schemeClr val="dk1">
                      <a:alpha val="40000"/>
                    </a:schemeClr>
                  </a:outerShdw>
                </a:effectLst>
                <a:latin typeface="Franklin Gothic Book" panose="020B0503020102020204" pitchFamily="34" charset="0"/>
                <a:ea typeface="Franklin Gothic Demi" charset="0"/>
                <a:cs typeface="Franklin Gothic Demi" charset="0"/>
              </a:rPr>
              <a:t>150 minutes </a:t>
            </a:r>
          </a:p>
          <a:p>
            <a:pPr marL="0" indent="0" algn="ctr" defTabSz="914400">
              <a:spcBef>
                <a:spcPts val="0"/>
              </a:spcBef>
              <a:spcAft>
                <a:spcPts val="0"/>
              </a:spcAft>
              <a:buSzTx/>
              <a:buNone/>
            </a:pPr>
            <a:r>
              <a:rPr lang="en-US" sz="2400">
                <a:ln w="0"/>
                <a:solidFill>
                  <a:schemeClr val="tx1"/>
                </a:solidFill>
                <a:effectLst>
                  <a:outerShdw blurRad="38100" dist="19050" dir="2700000" algn="tl" rotWithShape="0">
                    <a:schemeClr val="dk1">
                      <a:alpha val="40000"/>
                    </a:schemeClr>
                  </a:outerShdw>
                </a:effectLst>
                <a:latin typeface="Franklin Gothic Book" panose="020B0503020102020204" pitchFamily="34" charset="0"/>
                <a:ea typeface="Franklin Gothic Demi" charset="0"/>
                <a:cs typeface="Franklin Gothic Demi" charset="0"/>
              </a:rPr>
              <a:t>(2½ hours) of moderate-intensity aerobic activity</a:t>
            </a:r>
          </a:p>
          <a:p>
            <a:pPr marL="0" indent="0" algn="ctr" defTabSz="914400">
              <a:spcBef>
                <a:spcPts val="0"/>
              </a:spcBef>
              <a:spcAft>
                <a:spcPts val="0"/>
              </a:spcAft>
              <a:buSzTx/>
              <a:buNone/>
            </a:pPr>
            <a:endParaRPr lang="en-US" sz="2400">
              <a:ln w="0"/>
              <a:solidFill>
                <a:schemeClr val="tx1"/>
              </a:solidFill>
              <a:effectLst>
                <a:outerShdw blurRad="38100" dist="19050" dir="2700000" algn="tl" rotWithShape="0">
                  <a:schemeClr val="dk1">
                    <a:alpha val="40000"/>
                  </a:schemeClr>
                </a:outerShdw>
              </a:effectLst>
              <a:latin typeface="Franklin Gothic Book" panose="020B0503020102020204" pitchFamily="34" charset="0"/>
              <a:ea typeface="Franklin Gothic Demi" charset="0"/>
              <a:cs typeface="Franklin Gothic Demi" charset="0"/>
            </a:endParaRPr>
          </a:p>
          <a:p>
            <a:pPr marL="0" indent="0" algn="ctr" defTabSz="914400">
              <a:spcBef>
                <a:spcPts val="0"/>
              </a:spcBef>
              <a:spcAft>
                <a:spcPts val="0"/>
              </a:spcAft>
              <a:buSzTx/>
              <a:buNone/>
            </a:pPr>
            <a:endParaRPr lang="en-US" sz="2400">
              <a:ln w="0"/>
              <a:solidFill>
                <a:schemeClr val="tx1"/>
              </a:solidFill>
              <a:effectLst>
                <a:outerShdw blurRad="38100" dist="19050" dir="2700000" algn="tl" rotWithShape="0">
                  <a:schemeClr val="dk1">
                    <a:alpha val="40000"/>
                  </a:schemeClr>
                </a:outerShdw>
              </a:effectLst>
              <a:latin typeface="Franklin Gothic Book" panose="020B0503020102020204" pitchFamily="34" charset="0"/>
              <a:ea typeface="Franklin Gothic Demi" charset="0"/>
              <a:cs typeface="Franklin Gothic Demi" charset="0"/>
            </a:endParaRPr>
          </a:p>
        </p:txBody>
      </p:sp>
      <p:sp>
        <p:nvSpPr>
          <p:cNvPr id="3" name="Rectangle 2"/>
          <p:cNvSpPr/>
          <p:nvPr/>
        </p:nvSpPr>
        <p:spPr>
          <a:xfrm>
            <a:off x="9675085" y="2104574"/>
            <a:ext cx="2414905" cy="1938992"/>
          </a:xfrm>
          <a:prstGeom prst="rect">
            <a:avLst/>
          </a:prstGeom>
        </p:spPr>
        <p:txBody>
          <a:bodyPr wrap="square">
            <a:spAutoFit/>
          </a:bodyPr>
          <a:lstStyle/>
          <a:p>
            <a:pPr algn="ctr">
              <a:buClr>
                <a:schemeClr val="accent2"/>
              </a:buClr>
            </a:pPr>
            <a:r>
              <a:rPr lang="en-US" sz="2400">
                <a:ln w="0"/>
                <a:effectLst>
                  <a:outerShdw blurRad="38100" dist="19050" dir="2700000" algn="tl" rotWithShape="0">
                    <a:schemeClr val="dk1">
                      <a:alpha val="40000"/>
                    </a:schemeClr>
                  </a:outerShdw>
                </a:effectLst>
                <a:latin typeface="Franklin Gothic Book" panose="020B0503020102020204" pitchFamily="34" charset="0"/>
                <a:ea typeface="Franklin Gothic Demi" charset="0"/>
                <a:cs typeface="Franklin Gothic Demi" charset="0"/>
              </a:rPr>
              <a:t>75 minutes</a:t>
            </a:r>
          </a:p>
          <a:p>
            <a:pPr algn="ctr">
              <a:buClr>
                <a:schemeClr val="accent2"/>
              </a:buClr>
            </a:pPr>
            <a:r>
              <a:rPr lang="en-US" sz="2400">
                <a:ln w="0"/>
                <a:effectLst>
                  <a:outerShdw blurRad="38100" dist="19050" dir="2700000" algn="tl" rotWithShape="0">
                    <a:schemeClr val="dk1">
                      <a:alpha val="40000"/>
                    </a:schemeClr>
                  </a:outerShdw>
                </a:effectLst>
                <a:latin typeface="Franklin Gothic Book" panose="020B0503020102020204" pitchFamily="34" charset="0"/>
                <a:ea typeface="Franklin Gothic Demi" charset="0"/>
                <a:cs typeface="Franklin Gothic Demi" charset="0"/>
              </a:rPr>
              <a:t>(1 hour and 15 min) of vigorous-intensity aerobic activity</a:t>
            </a:r>
          </a:p>
        </p:txBody>
      </p:sp>
      <p:sp>
        <p:nvSpPr>
          <p:cNvPr id="5" name="Rectangle 4"/>
          <p:cNvSpPr/>
          <p:nvPr/>
        </p:nvSpPr>
        <p:spPr>
          <a:xfrm>
            <a:off x="8272166" y="2719816"/>
            <a:ext cx="1082348" cy="923330"/>
          </a:xfrm>
          <a:prstGeom prst="rect">
            <a:avLst/>
          </a:prstGeom>
        </p:spPr>
        <p:txBody>
          <a:bodyPr wrap="none">
            <a:spAutoFit/>
          </a:bodyPr>
          <a:lstStyle/>
          <a:p>
            <a:pPr algn="ctr"/>
            <a:r>
              <a:rPr lang="en-US" sz="5400">
                <a:ln w="22225">
                  <a:solidFill>
                    <a:schemeClr val="accent2"/>
                  </a:solidFill>
                  <a:prstDash val="solid"/>
                </a:ln>
                <a:solidFill>
                  <a:schemeClr val="accent2">
                    <a:lumMod val="40000"/>
                    <a:lumOff val="60000"/>
                  </a:schemeClr>
                </a:solidFill>
                <a:latin typeface="Franklin Gothic Book" panose="020B0503020102020204" pitchFamily="34" charset="0"/>
                <a:ea typeface="Franklin Gothic Demi" charset="0"/>
                <a:cs typeface="Franklin Gothic Demi" charset="0"/>
              </a:rPr>
              <a:t>OR</a:t>
            </a:r>
            <a:endParaRPr lang="en-US" sz="5400">
              <a:latin typeface="Franklin Gothic Book" panose="020B0503020102020204" pitchFamily="34" charset="0"/>
            </a:endParaRPr>
          </a:p>
        </p:txBody>
      </p:sp>
      <p:sp>
        <p:nvSpPr>
          <p:cNvPr id="6" name="Rectangle 5"/>
          <p:cNvSpPr/>
          <p:nvPr/>
        </p:nvSpPr>
        <p:spPr>
          <a:xfrm>
            <a:off x="6782164" y="5551380"/>
            <a:ext cx="4062352" cy="830997"/>
          </a:xfrm>
          <a:prstGeom prst="rect">
            <a:avLst/>
          </a:prstGeom>
        </p:spPr>
        <p:txBody>
          <a:bodyPr wrap="square">
            <a:spAutoFit/>
          </a:bodyPr>
          <a:lstStyle/>
          <a:p>
            <a:pPr algn="ctr"/>
            <a:r>
              <a:rPr lang="en-US" sz="2400">
                <a:ln w="0"/>
                <a:effectLst>
                  <a:outerShdw blurRad="38100" dist="19050" dir="2700000" algn="tl" rotWithShape="0">
                    <a:schemeClr val="dk1">
                      <a:alpha val="40000"/>
                    </a:schemeClr>
                  </a:outerShdw>
                </a:effectLst>
                <a:latin typeface="Franklin Gothic Book" panose="020B0503020102020204" pitchFamily="34" charset="0"/>
                <a:ea typeface="Franklin Gothic Demi" charset="0"/>
                <a:cs typeface="Franklin Gothic Demi" charset="0"/>
              </a:rPr>
              <a:t>2 days of muscle-strengthening activities</a:t>
            </a:r>
          </a:p>
        </p:txBody>
      </p:sp>
      <p:sp>
        <p:nvSpPr>
          <p:cNvPr id="9" name="Rectangle 8"/>
          <p:cNvSpPr/>
          <p:nvPr/>
        </p:nvSpPr>
        <p:spPr>
          <a:xfrm>
            <a:off x="7955188" y="4603635"/>
            <a:ext cx="1716303" cy="923330"/>
          </a:xfrm>
          <a:prstGeom prst="rect">
            <a:avLst/>
          </a:prstGeom>
        </p:spPr>
        <p:txBody>
          <a:bodyPr wrap="none">
            <a:spAutoFit/>
          </a:bodyPr>
          <a:lstStyle/>
          <a:p>
            <a:pPr algn="ctr"/>
            <a:r>
              <a:rPr lang="en-US" sz="540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Franklin Gothic Book" panose="020B0503020102020204" pitchFamily="34" charset="0"/>
                <a:ea typeface="Franklin Gothic Demi" charset="0"/>
                <a:cs typeface="Franklin Gothic Demi" charset="0"/>
              </a:rPr>
              <a:t>PLUS</a:t>
            </a:r>
            <a:endParaRPr lang="en-US" sz="5400">
              <a:latin typeface="Franklin Gothic Book" panose="020B0503020102020204" pitchFamily="34" charset="0"/>
            </a:endParaRPr>
          </a:p>
        </p:txBody>
      </p:sp>
      <p:sp>
        <p:nvSpPr>
          <p:cNvPr id="4" name="TextBox 3"/>
          <p:cNvSpPr txBox="1"/>
          <p:nvPr/>
        </p:nvSpPr>
        <p:spPr>
          <a:xfrm>
            <a:off x="308380" y="6546569"/>
            <a:ext cx="11350153" cy="276999"/>
          </a:xfrm>
          <a:prstGeom prst="rect">
            <a:avLst/>
          </a:prstGeom>
          <a:noFill/>
        </p:spPr>
        <p:txBody>
          <a:bodyPr wrap="square" rtlCol="0">
            <a:spAutoFit/>
          </a:bodyPr>
          <a:lstStyle/>
          <a:p>
            <a:r>
              <a:rPr lang="en-US" sz="1200">
                <a:latin typeface="Franklin Gothic Book" panose="020B0503020102020204" pitchFamily="34" charset="0"/>
              </a:rPr>
              <a:t>Centers for Disease Control and Prevention. (2015). </a:t>
            </a:r>
            <a:r>
              <a:rPr lang="en-US" sz="1200" i="1">
                <a:latin typeface="Franklin Gothic Book" panose="020B0503020102020204" pitchFamily="34" charset="0"/>
              </a:rPr>
              <a:t>How much physical activity do adults need? </a:t>
            </a:r>
            <a:r>
              <a:rPr lang="en-US" sz="1200">
                <a:latin typeface="Franklin Gothic Book" panose="020B0503020102020204" pitchFamily="34" charset="0"/>
              </a:rPr>
              <a:t>Retrieved from </a:t>
            </a:r>
            <a:r>
              <a:rPr lang="en-US" sz="1200">
                <a:latin typeface="Franklin Gothic Book" panose="020B0503020102020204" pitchFamily="34" charset="0"/>
                <a:hlinkClick r:id="rId3"/>
              </a:rPr>
              <a:t>http://www.cdc.gov/physicalactivity/basics/adults/index.htm</a:t>
            </a:r>
            <a:r>
              <a:rPr lang="en-US" sz="1200">
                <a:latin typeface="Franklin Gothic Book" panose="020B0503020102020204" pitchFamily="34" charset="0"/>
              </a:rPr>
              <a:t> </a:t>
            </a: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7022" y="3950145"/>
            <a:ext cx="3470031" cy="2313354"/>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61386" y="2086197"/>
            <a:ext cx="3171021" cy="2114014"/>
          </a:xfrm>
          <a:prstGeom prst="rect">
            <a:avLst/>
          </a:prstGeom>
        </p:spPr>
      </p:pic>
    </p:spTree>
    <p:extLst>
      <p:ext uri="{BB962C8B-B14F-4D97-AF65-F5344CB8AC3E}">
        <p14:creationId xmlns:p14="http://schemas.microsoft.com/office/powerpoint/2010/main" val="184581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a:effectLst>
                  <a:outerShdw blurRad="38100" dist="38100" dir="2700000" algn="tl">
                    <a:srgbClr val="000000">
                      <a:alpha val="43137"/>
                    </a:srgbClr>
                  </a:outerShdw>
                </a:effectLst>
                <a:latin typeface="Franklin Gothic Book"/>
              </a:rPr>
              <a:t>How to fit in 150 minutes a week</a:t>
            </a:r>
          </a:p>
        </p:txBody>
      </p:sp>
      <p:sp>
        <p:nvSpPr>
          <p:cNvPr id="3" name="Content Placeholder 2"/>
          <p:cNvSpPr>
            <a:spLocks noGrp="1"/>
          </p:cNvSpPr>
          <p:nvPr>
            <p:ph sz="half" idx="1"/>
          </p:nvPr>
        </p:nvSpPr>
        <p:spPr>
          <a:xfrm>
            <a:off x="564945" y="2085191"/>
            <a:ext cx="5422390" cy="4362578"/>
          </a:xfrm>
        </p:spPr>
        <p:txBody>
          <a:bodyPr anchor="b">
            <a:normAutofit fontScale="92500"/>
          </a:bodyPr>
          <a:lstStyle/>
          <a:p>
            <a:pPr marL="0" indent="0" algn="ctr">
              <a:buNone/>
            </a:pPr>
            <a:r>
              <a:rPr lang="en-US" sz="3900">
                <a:ln w="12700" cmpd="sng">
                  <a:solidFill>
                    <a:schemeClr val="accent4"/>
                  </a:solidFill>
                  <a:prstDash val="solid"/>
                </a:ln>
                <a:solidFill>
                  <a:schemeClr val="accent4"/>
                </a:solidFill>
                <a:latin typeface="Franklin Gothic Demi" charset="0"/>
                <a:ea typeface="Franklin Gothic Demi" charset="0"/>
                <a:cs typeface="Franklin Gothic Demi" charset="0"/>
              </a:rPr>
              <a:t>150 minutes/week </a:t>
            </a:r>
          </a:p>
          <a:p>
            <a:pPr marL="0" indent="0" algn="ctr">
              <a:buNone/>
            </a:pPr>
            <a:r>
              <a:rPr lang="en-US" sz="5800">
                <a:ln w="12700" cmpd="sng">
                  <a:solidFill>
                    <a:schemeClr val="accent4"/>
                  </a:solidFill>
                  <a:prstDash val="solid"/>
                </a:ln>
                <a:solidFill>
                  <a:schemeClr val="accent4"/>
                </a:solidFill>
                <a:latin typeface="Franklin Gothic Demi" charset="0"/>
                <a:ea typeface="Franklin Gothic Demi" charset="0"/>
                <a:cs typeface="Franklin Gothic Demi" charset="0"/>
              </a:rPr>
              <a:t>= </a:t>
            </a:r>
            <a:endParaRPr lang="en-US" sz="3900">
              <a:ln w="12700" cmpd="sng">
                <a:solidFill>
                  <a:schemeClr val="accent4"/>
                </a:solidFill>
                <a:prstDash val="solid"/>
              </a:ln>
              <a:solidFill>
                <a:schemeClr val="accent4"/>
              </a:solidFill>
              <a:latin typeface="Franklin Gothic Demi" charset="0"/>
              <a:ea typeface="Franklin Gothic Demi" charset="0"/>
              <a:cs typeface="Franklin Gothic Demi" charset="0"/>
            </a:endParaRPr>
          </a:p>
          <a:p>
            <a:pPr marL="0" indent="0" algn="ctr">
              <a:buNone/>
            </a:pPr>
            <a:r>
              <a:rPr lang="en-US" sz="3900">
                <a:ln w="12700" cmpd="sng">
                  <a:solidFill>
                    <a:schemeClr val="accent4"/>
                  </a:solidFill>
                  <a:prstDash val="solid"/>
                </a:ln>
                <a:solidFill>
                  <a:schemeClr val="accent4"/>
                </a:solidFill>
                <a:latin typeface="Franklin Gothic Demi" charset="0"/>
                <a:ea typeface="Franklin Gothic Demi" charset="0"/>
                <a:cs typeface="Franklin Gothic Demi" charset="0"/>
              </a:rPr>
              <a:t>2 ½ hours/week </a:t>
            </a:r>
          </a:p>
          <a:p>
            <a:pPr marL="0" indent="0" algn="ctr">
              <a:buNone/>
            </a:pPr>
            <a:r>
              <a:rPr lang="en-US" sz="5800">
                <a:ln w="12700" cmpd="sng">
                  <a:solidFill>
                    <a:schemeClr val="accent4"/>
                  </a:solidFill>
                  <a:prstDash val="solid"/>
                </a:ln>
                <a:solidFill>
                  <a:schemeClr val="accent4"/>
                </a:solidFill>
                <a:latin typeface="Franklin Gothic Demi" charset="0"/>
                <a:ea typeface="Franklin Gothic Demi" charset="0"/>
                <a:cs typeface="Franklin Gothic Demi" charset="0"/>
              </a:rPr>
              <a:t>= </a:t>
            </a:r>
            <a:endParaRPr lang="en-US" sz="3900">
              <a:ln w="12700" cmpd="sng">
                <a:solidFill>
                  <a:schemeClr val="accent4"/>
                </a:solidFill>
                <a:prstDash val="solid"/>
              </a:ln>
              <a:solidFill>
                <a:schemeClr val="accent4"/>
              </a:solidFill>
              <a:latin typeface="Franklin Gothic Demi" charset="0"/>
              <a:ea typeface="Franklin Gothic Demi" charset="0"/>
              <a:cs typeface="Franklin Gothic Demi" charset="0"/>
            </a:endParaRPr>
          </a:p>
          <a:p>
            <a:pPr marL="0" indent="0" algn="ctr">
              <a:buNone/>
            </a:pPr>
            <a:r>
              <a:rPr lang="en-US" sz="3900">
                <a:ln w="12700" cmpd="sng">
                  <a:solidFill>
                    <a:schemeClr val="accent4"/>
                  </a:solidFill>
                  <a:prstDash val="solid"/>
                </a:ln>
                <a:solidFill>
                  <a:schemeClr val="accent4"/>
                </a:solidFill>
                <a:latin typeface="Franklin Gothic Demi" charset="0"/>
                <a:ea typeface="Franklin Gothic Demi" charset="0"/>
                <a:cs typeface="Franklin Gothic Demi" charset="0"/>
              </a:rPr>
              <a:t>30 minutes 5 days/week</a:t>
            </a:r>
            <a:endParaRPr lang="en-US">
              <a:ln w="12700" cmpd="sng">
                <a:solidFill>
                  <a:schemeClr val="accent4"/>
                </a:solidFill>
                <a:prstDash val="solid"/>
              </a:ln>
              <a:solidFill>
                <a:schemeClr val="accent4"/>
              </a:solidFill>
              <a:latin typeface="Franklin Gothic Demi" charset="0"/>
              <a:ea typeface="Franklin Gothic Demi" charset="0"/>
              <a:cs typeface="Franklin Gothic Demi" charset="0"/>
            </a:endParaRPr>
          </a:p>
        </p:txBody>
      </p:sp>
      <p:sp>
        <p:nvSpPr>
          <p:cNvPr id="4" name="Content Placeholder 3"/>
          <p:cNvSpPr>
            <a:spLocks noGrp="1"/>
          </p:cNvSpPr>
          <p:nvPr>
            <p:ph sz="half" idx="2"/>
          </p:nvPr>
        </p:nvSpPr>
        <p:spPr>
          <a:xfrm>
            <a:off x="6188417" y="1951958"/>
            <a:ext cx="5422392" cy="4638623"/>
          </a:xfrm>
        </p:spPr>
        <p:txBody>
          <a:bodyPr anchor="t">
            <a:normAutofit fontScale="92500"/>
          </a:bodyPr>
          <a:lstStyle/>
          <a:p>
            <a:pPr marL="0" indent="0" algn="ctr">
              <a:buNone/>
            </a:pPr>
            <a:r>
              <a:rPr lang="en-US" sz="2800">
                <a:latin typeface="Franklin Gothic Book"/>
              </a:rPr>
              <a:t>If 30-minute bouts of physical activity are too much, you can break it up: </a:t>
            </a:r>
            <a:endParaRPr lang="en-US" sz="2800">
              <a:latin typeface="Franklin Gothic Book" panose="020B0503020102020204" pitchFamily="34" charset="0"/>
            </a:endParaRPr>
          </a:p>
          <a:p>
            <a:pPr marL="0" indent="0">
              <a:buNone/>
            </a:pPr>
            <a:endParaRPr lang="en-US" sz="3300">
              <a:latin typeface="Franklin Gothic Book" panose="020B0503020102020204" pitchFamily="34" charset="0"/>
            </a:endParaRPr>
          </a:p>
          <a:p>
            <a:pPr marL="0" indent="0">
              <a:buNone/>
            </a:pPr>
            <a:endParaRPr lang="en-US" sz="3300">
              <a:latin typeface="Franklin Gothic Book" panose="020B0503020102020204" pitchFamily="34" charset="0"/>
            </a:endParaRPr>
          </a:p>
          <a:p>
            <a:pPr marL="305435" indent="-305435"/>
            <a:endParaRPr lang="en-US">
              <a:latin typeface="Franklin Gothic Book" panose="020B0503020102020204" pitchFamily="34" charset="0"/>
            </a:endParaRPr>
          </a:p>
        </p:txBody>
      </p:sp>
      <p:graphicFrame>
        <p:nvGraphicFramePr>
          <p:cNvPr id="5" name="Diagram 4"/>
          <p:cNvGraphicFramePr/>
          <p:nvPr>
            <p:extLst>
              <p:ext uri="{D42A27DB-BD31-4B8C-83A1-F6EECF244321}">
                <p14:modId xmlns:p14="http://schemas.microsoft.com/office/powerpoint/2010/main" val="1781782904"/>
              </p:ext>
            </p:extLst>
          </p:nvPr>
        </p:nvGraphicFramePr>
        <p:xfrm>
          <a:off x="6590581" y="3156527"/>
          <a:ext cx="4606505" cy="30328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0" y="6581001"/>
            <a:ext cx="11917712" cy="276999"/>
          </a:xfrm>
          <a:prstGeom prst="rect">
            <a:avLst/>
          </a:prstGeom>
          <a:noFill/>
        </p:spPr>
        <p:txBody>
          <a:bodyPr wrap="square" rtlCol="0">
            <a:spAutoFit/>
          </a:bodyPr>
          <a:lstStyle/>
          <a:p>
            <a:r>
              <a:rPr lang="en-US" sz="1200">
                <a:latin typeface="Franklin Gothic Book" panose="020B0503020102020204" pitchFamily="34" charset="0"/>
              </a:rPr>
              <a:t>Centers for Disease Control and Prevention. (2015). </a:t>
            </a:r>
            <a:r>
              <a:rPr lang="en-US" sz="1200" i="1">
                <a:latin typeface="Franklin Gothic Book" panose="020B0503020102020204" pitchFamily="34" charset="0"/>
              </a:rPr>
              <a:t>How much physical activity do adults need? </a:t>
            </a:r>
            <a:r>
              <a:rPr lang="en-US" sz="1200">
                <a:latin typeface="Franklin Gothic Book" panose="020B0503020102020204" pitchFamily="34" charset="0"/>
              </a:rPr>
              <a:t>Retrieved from http://www.cdc.gov/physicalactivity/basics/adults/index.htm</a:t>
            </a:r>
          </a:p>
        </p:txBody>
      </p:sp>
    </p:spTree>
    <p:extLst>
      <p:ext uri="{BB962C8B-B14F-4D97-AF65-F5344CB8AC3E}">
        <p14:creationId xmlns:p14="http://schemas.microsoft.com/office/powerpoint/2010/main" val="2832048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Autofit/>
          </a:bodyPr>
          <a:lstStyle/>
          <a:p>
            <a:r>
              <a:rPr lang="en-US" sz="54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Physical Activity Guidelines</a:t>
            </a:r>
            <a:endParaRPr lang="en-US" sz="6000" b="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sp>
        <p:nvSpPr>
          <p:cNvPr id="10" name="TextBox 9"/>
          <p:cNvSpPr txBox="1"/>
          <p:nvPr/>
        </p:nvSpPr>
        <p:spPr>
          <a:xfrm>
            <a:off x="0" y="6581001"/>
            <a:ext cx="11917712" cy="246221"/>
          </a:xfrm>
          <a:prstGeom prst="rect">
            <a:avLst/>
          </a:prstGeom>
          <a:noFill/>
        </p:spPr>
        <p:txBody>
          <a:bodyPr wrap="square" rtlCol="0">
            <a:spAutoFit/>
          </a:bodyPr>
          <a:lstStyle/>
          <a:p>
            <a:r>
              <a:rPr lang="en-US" sz="1000">
                <a:latin typeface="Franklin Gothic Book" panose="020B0503020102020204" pitchFamily="34" charset="0"/>
              </a:rPr>
              <a:t>Centers for Disease Control and Prevention. (2015). </a:t>
            </a:r>
            <a:r>
              <a:rPr lang="en-US" sz="1000" i="1">
                <a:latin typeface="Franklin Gothic Book" panose="020B0503020102020204" pitchFamily="34" charset="0"/>
              </a:rPr>
              <a:t>How much physical activity do adults need? </a:t>
            </a:r>
            <a:r>
              <a:rPr lang="en-US" sz="1000">
                <a:latin typeface="Franklin Gothic Book" panose="020B0503020102020204" pitchFamily="34" charset="0"/>
              </a:rPr>
              <a:t>Retrieved from </a:t>
            </a:r>
            <a:r>
              <a:rPr lang="en-US" sz="1000">
                <a:latin typeface="Franklin Gothic Book" panose="020B0503020102020204" pitchFamily="34" charset="0"/>
                <a:hlinkClick r:id="rId3"/>
              </a:rPr>
              <a:t>http://www.cdc.gov/physicalactivity/basics/adults/index.htm</a:t>
            </a:r>
            <a:r>
              <a:rPr lang="en-US" sz="1000">
                <a:latin typeface="Franklin Gothic Book" panose="020B0503020102020204" pitchFamily="34" charset="0"/>
              </a:rPr>
              <a:t> </a:t>
            </a:r>
          </a:p>
        </p:txBody>
      </p:sp>
      <p:pic>
        <p:nvPicPr>
          <p:cNvPr id="12" name="Content Placeholder 11"/>
          <p:cNvPicPr>
            <a:picLocks noGrp="1" noChangeAspect="1"/>
          </p:cNvPicPr>
          <p:nvPr>
            <p:ph sz="quarter" idx="4"/>
          </p:nvPr>
        </p:nvPicPr>
        <p:blipFill>
          <a:blip r:embed="rId4" cstate="print">
            <a:extLst>
              <a:ext uri="{28A0092B-C50C-407E-A947-70E740481C1C}">
                <a14:useLocalDpi xmlns:a14="http://schemas.microsoft.com/office/drawing/2010/main" val="0"/>
              </a:ext>
            </a:extLst>
          </a:blip>
          <a:stretch>
            <a:fillRect/>
          </a:stretch>
        </p:blipFill>
        <p:spPr>
          <a:xfrm>
            <a:off x="6668473" y="2892862"/>
            <a:ext cx="4402930" cy="2935287"/>
          </a:xfrm>
        </p:spPr>
      </p:pic>
      <p:sp>
        <p:nvSpPr>
          <p:cNvPr id="2" name="TextBox 1"/>
          <p:cNvSpPr txBox="1"/>
          <p:nvPr/>
        </p:nvSpPr>
        <p:spPr>
          <a:xfrm>
            <a:off x="1451084" y="2340014"/>
            <a:ext cx="3172159" cy="553998"/>
          </a:xfrm>
          <a:prstGeom prst="rect">
            <a:avLst/>
          </a:prstGeom>
          <a:noFill/>
        </p:spPr>
        <p:txBody>
          <a:bodyPr wrap="square" lIns="91440" tIns="45720" rIns="91440" bIns="45720" rtlCol="0" anchor="t">
            <a:spAutoFit/>
          </a:bodyPr>
          <a:lstStyle/>
          <a:p>
            <a:r>
              <a:rPr lang="en-US" sz="3000">
                <a:solidFill>
                  <a:schemeClr val="accent6"/>
                </a:solidFill>
                <a:latin typeface="Franklin Gothic Book"/>
              </a:rPr>
              <a:t>Aerobic </a:t>
            </a:r>
            <a:r>
              <a:rPr lang="en-US" sz="3000">
                <a:solidFill>
                  <a:schemeClr val="accent2"/>
                </a:solidFill>
                <a:latin typeface="Franklin Gothic Book"/>
              </a:rPr>
              <a:t>Activities</a:t>
            </a:r>
            <a:endParaRPr lang="en-US" sz="3000">
              <a:solidFill>
                <a:schemeClr val="accent2"/>
              </a:solidFill>
              <a:latin typeface="Franklin Gothic Book" panose="020B0503020102020204" pitchFamily="34" charset="0"/>
            </a:endParaRPr>
          </a:p>
        </p:txBody>
      </p:sp>
      <p:sp>
        <p:nvSpPr>
          <p:cNvPr id="11" name="TextBox 10"/>
          <p:cNvSpPr txBox="1"/>
          <p:nvPr/>
        </p:nvSpPr>
        <p:spPr>
          <a:xfrm>
            <a:off x="6203799" y="2250842"/>
            <a:ext cx="5402882" cy="553998"/>
          </a:xfrm>
          <a:prstGeom prst="rect">
            <a:avLst/>
          </a:prstGeom>
          <a:noFill/>
        </p:spPr>
        <p:txBody>
          <a:bodyPr wrap="square" lIns="91440" tIns="45720" rIns="91440" bIns="45720" rtlCol="0" anchor="t">
            <a:spAutoFit/>
          </a:bodyPr>
          <a:lstStyle/>
          <a:p>
            <a:r>
              <a:rPr lang="en-US" sz="3000">
                <a:solidFill>
                  <a:schemeClr val="accent6"/>
                </a:solidFill>
                <a:latin typeface="Franklin Gothic Book"/>
              </a:rPr>
              <a:t>Muscle-Strengthening </a:t>
            </a:r>
            <a:r>
              <a:rPr lang="en-US" sz="3000">
                <a:solidFill>
                  <a:schemeClr val="accent2"/>
                </a:solidFill>
                <a:latin typeface="Franklin Gothic Book"/>
              </a:rPr>
              <a:t>Activities</a:t>
            </a:r>
            <a:endParaRPr lang="en-US" sz="3000">
              <a:solidFill>
                <a:schemeClr val="accent2"/>
              </a:solidFill>
              <a:latin typeface="Franklin Gothic Book" panose="020B0503020102020204" pitchFamily="34" charset="0"/>
            </a:endParaRPr>
          </a:p>
        </p:txBody>
      </p:sp>
      <p:pic>
        <p:nvPicPr>
          <p:cNvPr id="13" name="Picture 12" descr="A group of people walking a dog on a path by a river&#10;&#10;Description automatically generated with medium confidence">
            <a:extLst>
              <a:ext uri="{FF2B5EF4-FFF2-40B4-BE49-F238E27FC236}">
                <a16:creationId xmlns:a16="http://schemas.microsoft.com/office/drawing/2014/main" id="{9C3B42ED-DE83-61F0-FAB8-1A09F1056D50}"/>
              </a:ext>
            </a:extLst>
          </p:cNvPr>
          <p:cNvPicPr>
            <a:picLocks noChangeAspect="1"/>
          </p:cNvPicPr>
          <p:nvPr/>
        </p:nvPicPr>
        <p:blipFill>
          <a:blip r:embed="rId5"/>
          <a:stretch>
            <a:fillRect/>
          </a:stretch>
        </p:blipFill>
        <p:spPr>
          <a:xfrm>
            <a:off x="988563" y="2804840"/>
            <a:ext cx="4534964" cy="3023309"/>
          </a:xfrm>
          <a:prstGeom prst="rect">
            <a:avLst/>
          </a:prstGeom>
        </p:spPr>
      </p:pic>
    </p:spTree>
    <p:extLst>
      <p:ext uri="{BB962C8B-B14F-4D97-AF65-F5344CB8AC3E}">
        <p14:creationId xmlns:p14="http://schemas.microsoft.com/office/powerpoint/2010/main" val="2966699609"/>
      </p:ext>
    </p:extLst>
  </p:cSld>
  <p:clrMapOvr>
    <a:masterClrMapping/>
  </p:clrMapOvr>
</p:sld>
</file>

<file path=ppt/theme/theme1.xml><?xml version="1.0" encoding="utf-8"?>
<a:theme xmlns:a="http://schemas.openxmlformats.org/drawingml/2006/main" name="Dividend">
  <a:themeElements>
    <a:clrScheme name="Custom 2">
      <a:dk1>
        <a:sysClr val="windowText" lastClr="000000"/>
      </a:dk1>
      <a:lt1>
        <a:sysClr val="window" lastClr="FFFFFF"/>
      </a:lt1>
      <a:dk2>
        <a:srgbClr val="212745"/>
      </a:dk2>
      <a:lt2>
        <a:srgbClr val="B4DCFA"/>
      </a:lt2>
      <a:accent1>
        <a:srgbClr val="70941D"/>
      </a:accent1>
      <a:accent2>
        <a:srgbClr val="679FC7"/>
      </a:accent2>
      <a:accent3>
        <a:srgbClr val="B5B28D"/>
      </a:accent3>
      <a:accent4>
        <a:srgbClr val="C94C15"/>
      </a:accent4>
      <a:accent5>
        <a:srgbClr val="58585A"/>
      </a:accent5>
      <a:accent6>
        <a:srgbClr val="F14124"/>
      </a:accent6>
      <a:hlink>
        <a:srgbClr val="679FC7"/>
      </a:hlink>
      <a:folHlink>
        <a:srgbClr val="59A8D1"/>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e6aa1c0-b8fa-4fea-a6df-712fa33c584f" xsi:nil="true"/>
    <lcf76f155ced4ddcb4097134ff3c332f xmlns="7652079c-0e2a-420f-91e4-7acbb1d8839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192956E0AADC543A8355F231A82CB27" ma:contentTypeVersion="17" ma:contentTypeDescription="Create a new document." ma:contentTypeScope="" ma:versionID="16d3fcf7de1ee32a1b764c44e05a946e">
  <xsd:schema xmlns:xsd="http://www.w3.org/2001/XMLSchema" xmlns:xs="http://www.w3.org/2001/XMLSchema" xmlns:p="http://schemas.microsoft.com/office/2006/metadata/properties" xmlns:ns2="7652079c-0e2a-420f-91e4-7acbb1d88394" xmlns:ns3="fe6aa1c0-b8fa-4fea-a6df-712fa33c584f" targetNamespace="http://schemas.microsoft.com/office/2006/metadata/properties" ma:root="true" ma:fieldsID="74639ef309a9708e51f2bffe5cf1efd4" ns2:_="" ns3:_="">
    <xsd:import namespace="7652079c-0e2a-420f-91e4-7acbb1d88394"/>
    <xsd:import namespace="fe6aa1c0-b8fa-4fea-a6df-712fa33c584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52079c-0e2a-420f-91e4-7acbb1d8839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af9f51b-2984-4022-8acc-3c23a99e8b1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e6aa1c0-b8fa-4fea-a6df-712fa33c584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55e54b1-bdc1-47ac-bfa3-302e7a3a1bdd}" ma:internalName="TaxCatchAll" ma:showField="CatchAllData" ma:web="fe6aa1c0-b8fa-4fea-a6df-712fa33c584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BD581A7-A251-4D48-8A9D-38EF7AA8291D}">
  <ds:schemaRefs>
    <ds:schemaRef ds:uri="http://schemas.microsoft.com/office/2006/metadata/properties"/>
    <ds:schemaRef ds:uri="fe6aa1c0-b8fa-4fea-a6df-712fa33c584f"/>
    <ds:schemaRef ds:uri="http://schemas.microsoft.com/office/2006/documentManagement/types"/>
    <ds:schemaRef ds:uri="http://purl.org/dc/terms/"/>
    <ds:schemaRef ds:uri="7652079c-0e2a-420f-91e4-7acbb1d88394"/>
    <ds:schemaRef ds:uri="http://purl.org/dc/elements/1.1/"/>
    <ds:schemaRef ds:uri="http://www.w3.org/XML/1998/namespace"/>
    <ds:schemaRef ds:uri="http://schemas.microsoft.com/office/infopath/2007/PartnerControl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EC9C37BB-2878-4974-8D40-E9FF5B7568AD}"/>
</file>

<file path=customXml/itemProps3.xml><?xml version="1.0" encoding="utf-8"?>
<ds:datastoreItem xmlns:ds="http://schemas.openxmlformats.org/officeDocument/2006/customXml" ds:itemID="{C40BC038-E97B-4BC1-A4EC-C3BC9A69F6F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Dividend</Template>
  <TotalTime>0</TotalTime>
  <Words>7244</Words>
  <Application>Microsoft Office PowerPoint</Application>
  <PresentationFormat>Widescreen</PresentationFormat>
  <Paragraphs>528</Paragraphs>
  <Slides>47</Slides>
  <Notes>46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47</vt:i4>
      </vt:variant>
    </vt:vector>
  </HeadingPairs>
  <TitlesOfParts>
    <vt:vector size="56" baseType="lpstr">
      <vt:lpstr>Arial</vt:lpstr>
      <vt:lpstr>Arial,Sans-Serif</vt:lpstr>
      <vt:lpstr>Calibri</vt:lpstr>
      <vt:lpstr>Franklin Gothic Book</vt:lpstr>
      <vt:lpstr>Franklin Gothic Demi</vt:lpstr>
      <vt:lpstr>Gill Sans MT</vt:lpstr>
      <vt:lpstr>Wingdings</vt:lpstr>
      <vt:lpstr>Wingdings 2</vt:lpstr>
      <vt:lpstr>Dividend</vt:lpstr>
      <vt:lpstr>PAL Training Day #2</vt:lpstr>
      <vt:lpstr>Welcome Back!</vt:lpstr>
      <vt:lpstr>PowerPoint Presentation</vt:lpstr>
      <vt:lpstr>PowerPoint Presentation</vt:lpstr>
      <vt:lpstr>Education objectives</vt:lpstr>
      <vt:lpstr>Activity objectives</vt:lpstr>
      <vt:lpstr>Physical Activity Guidelines</vt:lpstr>
      <vt:lpstr>How to fit in 150 minutes a week</vt:lpstr>
      <vt:lpstr>Physical Activity Guidelines</vt:lpstr>
      <vt:lpstr>Aerobic Activity </vt:lpstr>
      <vt:lpstr>Moderate-Intensity</vt:lpstr>
      <vt:lpstr>Vigorous-Intensity</vt:lpstr>
      <vt:lpstr>Muscle-Strengthening</vt:lpstr>
      <vt:lpstr>Reducing Injury</vt:lpstr>
      <vt:lpstr>Stretching</vt:lpstr>
      <vt:lpstr>Keeping Hydrated</vt:lpstr>
      <vt:lpstr>PowerPoint Presentation</vt:lpstr>
      <vt:lpstr>Review of intervention Strategies</vt:lpstr>
      <vt:lpstr>Manual of implementation</vt:lpstr>
      <vt:lpstr>Community guide findings </vt:lpstr>
      <vt:lpstr>Informational Strategies</vt:lpstr>
      <vt:lpstr>Paid Newspaper, TV, and Radio</vt:lpstr>
      <vt:lpstr>Online exposure</vt:lpstr>
      <vt:lpstr>Community Events</vt:lpstr>
      <vt:lpstr>PowerPoint Presentation</vt:lpstr>
      <vt:lpstr>PowerPoint Presentation</vt:lpstr>
      <vt:lpstr>Listening to Individuals</vt:lpstr>
      <vt:lpstr>Types of Support</vt:lpstr>
      <vt:lpstr>Positive Reinforcement</vt:lpstr>
      <vt:lpstr>“Buddy” System</vt:lpstr>
      <vt:lpstr>your Social Networks</vt:lpstr>
      <vt:lpstr>PowerPoint Presentation</vt:lpstr>
      <vt:lpstr>Active Lifestyle Mind-set</vt:lpstr>
      <vt:lpstr>Reducing Barriers</vt:lpstr>
      <vt:lpstr>PowerPoint Presentation</vt:lpstr>
      <vt:lpstr>PowerPoint Presentation</vt:lpstr>
      <vt:lpstr>PowerPoint Presentation</vt:lpstr>
      <vt:lpstr>Goal-Setting</vt:lpstr>
      <vt:lpstr>PowerPoint Presentation</vt:lpstr>
      <vt:lpstr>THINGS TO CONSIDER</vt:lpstr>
      <vt:lpstr>Selecting Activities</vt:lpstr>
      <vt:lpstr>Summary </vt:lpstr>
      <vt:lpstr>Summary</vt:lpstr>
      <vt:lpstr>PowerPoint Presentation</vt:lpstr>
      <vt:lpstr>Last Minute Items. . .</vt:lpstr>
      <vt:lpstr>Active Iowa Staff - Contact ME!</vt:lpstr>
      <vt:lpstr>Thank you for your time! QUESTIONS? </vt:lpstr>
    </vt:vector>
  </TitlesOfParts>
  <Company>University of Iowa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Worth, Wensday</dc:creator>
  <cp:lastModifiedBy>Bucklin, Becky S</cp:lastModifiedBy>
  <cp:revision>306</cp:revision>
  <cp:lastPrinted>2018-04-02T20:46:06Z</cp:lastPrinted>
  <dcterms:created xsi:type="dcterms:W3CDTF">2017-01-18T22:10:40Z</dcterms:created>
  <dcterms:modified xsi:type="dcterms:W3CDTF">2023-07-28T20:41:42Z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0x010100C192956E0AADC543A8355F231A82CB27</vt:lpwstr>
  </property>
  <property fmtid="{D5CDD505-2E9C-101B-9397-08002B2CF9AE}" pid="3" name="MediaServiceImageTags">
    <vt:lpwstr/>
  </property>
</Properties>
</file>